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8"/>
  </p:notesMasterIdLst>
  <p:sldIdLst>
    <p:sldId id="256" r:id="rId2"/>
    <p:sldId id="272" r:id="rId3"/>
    <p:sldId id="262" r:id="rId4"/>
    <p:sldId id="269" r:id="rId5"/>
    <p:sldId id="270" r:id="rId6"/>
    <p:sldId id="271" r:id="rId7"/>
    <p:sldId id="258" r:id="rId8"/>
    <p:sldId id="259" r:id="rId9"/>
    <p:sldId id="260" r:id="rId10"/>
    <p:sldId id="264" r:id="rId11"/>
    <p:sldId id="265" r:id="rId12"/>
    <p:sldId id="266" r:id="rId13"/>
    <p:sldId id="268" r:id="rId14"/>
    <p:sldId id="267" r:id="rId15"/>
    <p:sldId id="261"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p:restoredTop sz="81682"/>
  </p:normalViewPr>
  <p:slideViewPr>
    <p:cSldViewPr snapToGrid="0">
      <p:cViewPr varScale="1">
        <p:scale>
          <a:sx n="90" d="100"/>
          <a:sy n="90" d="100"/>
        </p:scale>
        <p:origin x="121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B96F-BBC0-46B1-A8F5-00DF42F0111A}"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ED2277FC-3876-47CF-8D39-881ADC3E357A}">
      <dgm:prSet/>
      <dgm:spPr/>
      <dgm:t>
        <a:bodyPr/>
        <a:lstStyle/>
        <a:p>
          <a:r>
            <a:rPr lang="en-US"/>
            <a:t>30 Jan.</a:t>
          </a:r>
        </a:p>
      </dgm:t>
    </dgm:pt>
    <dgm:pt modelId="{62F82ED9-9B86-4929-807F-0B6F995B52EF}" type="parTrans" cxnId="{2351101A-B77B-4398-8032-660A1442C389}">
      <dgm:prSet/>
      <dgm:spPr/>
      <dgm:t>
        <a:bodyPr/>
        <a:lstStyle/>
        <a:p>
          <a:endParaRPr lang="en-US"/>
        </a:p>
      </dgm:t>
    </dgm:pt>
    <dgm:pt modelId="{4BDF2F4E-43EE-4A43-BE35-6F47A9F244A8}" type="sibTrans" cxnId="{2351101A-B77B-4398-8032-660A1442C389}">
      <dgm:prSet/>
      <dgm:spPr/>
      <dgm:t>
        <a:bodyPr/>
        <a:lstStyle/>
        <a:p>
          <a:endParaRPr lang="en-US"/>
        </a:p>
      </dgm:t>
    </dgm:pt>
    <dgm:pt modelId="{0695F5F6-BC4F-4A07-961C-9A3B2182C6E3}">
      <dgm:prSet custT="1"/>
      <dgm:spPr/>
      <dgm:t>
        <a:bodyPr/>
        <a:lstStyle/>
        <a:p>
          <a:r>
            <a:rPr lang="en-US" sz="1600" dirty="0"/>
            <a:t>Final Storyboard</a:t>
          </a:r>
        </a:p>
      </dgm:t>
    </dgm:pt>
    <dgm:pt modelId="{8EECE431-BA13-448D-ADD4-15DCEC23D60C}" type="parTrans" cxnId="{40197182-26F7-4C09-88AA-E3875782A138}">
      <dgm:prSet/>
      <dgm:spPr/>
      <dgm:t>
        <a:bodyPr/>
        <a:lstStyle/>
        <a:p>
          <a:endParaRPr lang="en-US"/>
        </a:p>
      </dgm:t>
    </dgm:pt>
    <dgm:pt modelId="{CCE150C3-9086-442E-9846-FA33FCC870AC}" type="sibTrans" cxnId="{40197182-26F7-4C09-88AA-E3875782A138}">
      <dgm:prSet/>
      <dgm:spPr/>
      <dgm:t>
        <a:bodyPr/>
        <a:lstStyle/>
        <a:p>
          <a:endParaRPr lang="en-US"/>
        </a:p>
      </dgm:t>
    </dgm:pt>
    <dgm:pt modelId="{A00B89D9-0516-4B12-8014-7BBB945EC75B}">
      <dgm:prSet/>
      <dgm:spPr/>
      <dgm:t>
        <a:bodyPr/>
        <a:lstStyle/>
        <a:p>
          <a:r>
            <a:rPr lang="en-US"/>
            <a:t>8 Feb.</a:t>
          </a:r>
        </a:p>
      </dgm:t>
    </dgm:pt>
    <dgm:pt modelId="{7FE64F1A-ED32-480F-850D-6A2F7F4135A6}" type="parTrans" cxnId="{C252F332-65ED-4E86-BE30-3808ED5C1631}">
      <dgm:prSet/>
      <dgm:spPr/>
      <dgm:t>
        <a:bodyPr/>
        <a:lstStyle/>
        <a:p>
          <a:endParaRPr lang="en-US"/>
        </a:p>
      </dgm:t>
    </dgm:pt>
    <dgm:pt modelId="{10296A67-3950-4203-B738-D6798AC2F270}" type="sibTrans" cxnId="{C252F332-65ED-4E86-BE30-3808ED5C1631}">
      <dgm:prSet/>
      <dgm:spPr/>
      <dgm:t>
        <a:bodyPr/>
        <a:lstStyle/>
        <a:p>
          <a:endParaRPr lang="en-US"/>
        </a:p>
      </dgm:t>
    </dgm:pt>
    <dgm:pt modelId="{4E45D22F-0A6E-4EF5-8495-E6ECC7AF88AC}">
      <dgm:prSet custT="1"/>
      <dgm:spPr/>
      <dgm:t>
        <a:bodyPr/>
        <a:lstStyle/>
        <a:p>
          <a:r>
            <a:rPr lang="en-US" sz="1600" dirty="0"/>
            <a:t>Modeling Characters</a:t>
          </a:r>
        </a:p>
      </dgm:t>
    </dgm:pt>
    <dgm:pt modelId="{245A13C6-B2EC-4CAB-A1C1-D683136518D0}" type="parTrans" cxnId="{3264EB5F-9333-4BCD-ACB7-CD3FECFE226A}">
      <dgm:prSet/>
      <dgm:spPr/>
      <dgm:t>
        <a:bodyPr/>
        <a:lstStyle/>
        <a:p>
          <a:endParaRPr lang="en-US"/>
        </a:p>
      </dgm:t>
    </dgm:pt>
    <dgm:pt modelId="{F35A92D5-0560-44B4-AD57-F215BEE6A0BA}" type="sibTrans" cxnId="{3264EB5F-9333-4BCD-ACB7-CD3FECFE226A}">
      <dgm:prSet/>
      <dgm:spPr/>
      <dgm:t>
        <a:bodyPr/>
        <a:lstStyle/>
        <a:p>
          <a:endParaRPr lang="en-US"/>
        </a:p>
      </dgm:t>
    </dgm:pt>
    <dgm:pt modelId="{5B5C043F-DDD8-414D-A31F-9F15463FA0BF}">
      <dgm:prSet/>
      <dgm:spPr/>
      <dgm:t>
        <a:bodyPr/>
        <a:lstStyle/>
        <a:p>
          <a:r>
            <a:rPr lang="en-US"/>
            <a:t>10 Feb.</a:t>
          </a:r>
        </a:p>
      </dgm:t>
    </dgm:pt>
    <dgm:pt modelId="{15392E2B-5BBE-4555-9568-3B0885F9D3F6}" type="parTrans" cxnId="{17327986-4B53-4CB2-9A03-7D5713A63304}">
      <dgm:prSet/>
      <dgm:spPr/>
      <dgm:t>
        <a:bodyPr/>
        <a:lstStyle/>
        <a:p>
          <a:endParaRPr lang="en-US"/>
        </a:p>
      </dgm:t>
    </dgm:pt>
    <dgm:pt modelId="{866050AB-C3B7-419A-A727-F4791ECFB384}" type="sibTrans" cxnId="{17327986-4B53-4CB2-9A03-7D5713A63304}">
      <dgm:prSet/>
      <dgm:spPr/>
      <dgm:t>
        <a:bodyPr/>
        <a:lstStyle/>
        <a:p>
          <a:endParaRPr lang="en-US"/>
        </a:p>
      </dgm:t>
    </dgm:pt>
    <dgm:pt modelId="{9C1DA7C6-820A-4330-809D-637D6286D281}">
      <dgm:prSet custT="1"/>
      <dgm:spPr/>
      <dgm:t>
        <a:bodyPr/>
        <a:lstStyle/>
        <a:p>
          <a:r>
            <a:rPr lang="en-US" sz="1600" dirty="0"/>
            <a:t>Modeling Props</a:t>
          </a:r>
        </a:p>
      </dgm:t>
    </dgm:pt>
    <dgm:pt modelId="{6C135E95-49F4-48BF-A50A-E579C9C5D5E3}" type="parTrans" cxnId="{72326DC3-0FFA-421D-8A88-A4E8C4E81078}">
      <dgm:prSet/>
      <dgm:spPr/>
      <dgm:t>
        <a:bodyPr/>
        <a:lstStyle/>
        <a:p>
          <a:endParaRPr lang="en-US"/>
        </a:p>
      </dgm:t>
    </dgm:pt>
    <dgm:pt modelId="{243910B6-FBBA-4B2C-B9C4-84B0CD70A6DE}" type="sibTrans" cxnId="{72326DC3-0FFA-421D-8A88-A4E8C4E81078}">
      <dgm:prSet/>
      <dgm:spPr/>
      <dgm:t>
        <a:bodyPr/>
        <a:lstStyle/>
        <a:p>
          <a:endParaRPr lang="en-US"/>
        </a:p>
      </dgm:t>
    </dgm:pt>
    <dgm:pt modelId="{5F146194-364A-46EF-A768-B9AAA3211CFB}">
      <dgm:prSet/>
      <dgm:spPr/>
      <dgm:t>
        <a:bodyPr/>
        <a:lstStyle/>
        <a:p>
          <a:r>
            <a:rPr lang="en-US" dirty="0"/>
            <a:t>20 Mar.</a:t>
          </a:r>
        </a:p>
      </dgm:t>
    </dgm:pt>
    <dgm:pt modelId="{9F8E7801-97AD-4CAC-BE52-0F96479B572C}" type="parTrans" cxnId="{AF849AFC-1357-4CBB-B27A-7CB498B6F3FB}">
      <dgm:prSet/>
      <dgm:spPr/>
      <dgm:t>
        <a:bodyPr/>
        <a:lstStyle/>
        <a:p>
          <a:endParaRPr lang="en-GB"/>
        </a:p>
      </dgm:t>
    </dgm:pt>
    <dgm:pt modelId="{6B9B860F-9BFF-4131-B861-4188F30FA63D}" type="sibTrans" cxnId="{AF849AFC-1357-4CBB-B27A-7CB498B6F3FB}">
      <dgm:prSet/>
      <dgm:spPr/>
      <dgm:t>
        <a:bodyPr/>
        <a:lstStyle/>
        <a:p>
          <a:endParaRPr lang="en-GB"/>
        </a:p>
      </dgm:t>
    </dgm:pt>
    <dgm:pt modelId="{03064766-D446-4011-80CE-04BE510CDDF1}">
      <dgm:prSet custT="1"/>
      <dgm:spPr/>
      <dgm:t>
        <a:bodyPr/>
        <a:lstStyle/>
        <a:p>
          <a:r>
            <a:rPr lang="en-US" sz="1600" dirty="0"/>
            <a:t>Animation</a:t>
          </a:r>
        </a:p>
      </dgm:t>
    </dgm:pt>
    <dgm:pt modelId="{64166FA8-546E-4891-BD7F-2C6BA8DC2E32}" type="parTrans" cxnId="{D98753A1-4967-4B38-B76B-6016C1FEE45B}">
      <dgm:prSet/>
      <dgm:spPr/>
      <dgm:t>
        <a:bodyPr/>
        <a:lstStyle/>
        <a:p>
          <a:endParaRPr lang="en-GB"/>
        </a:p>
      </dgm:t>
    </dgm:pt>
    <dgm:pt modelId="{47BC9441-22D0-45D9-A561-A425B42A8CDD}" type="sibTrans" cxnId="{D98753A1-4967-4B38-B76B-6016C1FEE45B}">
      <dgm:prSet/>
      <dgm:spPr/>
      <dgm:t>
        <a:bodyPr/>
        <a:lstStyle/>
        <a:p>
          <a:endParaRPr lang="en-GB"/>
        </a:p>
      </dgm:t>
    </dgm:pt>
    <dgm:pt modelId="{0C6FA55D-E024-4295-B05D-94ACEE0090C3}">
      <dgm:prSet custT="1"/>
      <dgm:spPr/>
      <dgm:t>
        <a:bodyPr/>
        <a:lstStyle/>
        <a:p>
          <a:r>
            <a:rPr lang="en-US" sz="1600" dirty="0"/>
            <a:t>Review draft</a:t>
          </a:r>
        </a:p>
      </dgm:t>
    </dgm:pt>
    <dgm:pt modelId="{01DD612E-2BBA-4888-942C-2AA153C4AAFC}" type="parTrans" cxnId="{5D869781-D6B9-4BFC-925E-255398C879D9}">
      <dgm:prSet/>
      <dgm:spPr/>
      <dgm:t>
        <a:bodyPr/>
        <a:lstStyle/>
        <a:p>
          <a:endParaRPr lang="en-GB"/>
        </a:p>
      </dgm:t>
    </dgm:pt>
    <dgm:pt modelId="{CE15EFD7-1AED-4101-8BBE-93B6F5CAA85C}" type="sibTrans" cxnId="{5D869781-D6B9-4BFC-925E-255398C879D9}">
      <dgm:prSet/>
      <dgm:spPr/>
      <dgm:t>
        <a:bodyPr/>
        <a:lstStyle/>
        <a:p>
          <a:endParaRPr lang="en-GB"/>
        </a:p>
      </dgm:t>
    </dgm:pt>
    <dgm:pt modelId="{3253E425-B869-4F95-8656-0D9C73E2325F}">
      <dgm:prSet/>
      <dgm:spPr/>
      <dgm:t>
        <a:bodyPr/>
        <a:lstStyle/>
        <a:p>
          <a:r>
            <a:rPr lang="en-US" dirty="0"/>
            <a:t>30 Mar.</a:t>
          </a:r>
        </a:p>
      </dgm:t>
    </dgm:pt>
    <dgm:pt modelId="{4553995A-F7D9-4F75-BB7D-06DCB1C094C4}" type="parTrans" cxnId="{04EFC437-3692-41F3-B4A4-D196FC0C7DA8}">
      <dgm:prSet/>
      <dgm:spPr/>
      <dgm:t>
        <a:bodyPr/>
        <a:lstStyle/>
        <a:p>
          <a:endParaRPr lang="en-GB"/>
        </a:p>
      </dgm:t>
    </dgm:pt>
    <dgm:pt modelId="{7A37BC8A-D16A-4412-BC00-0670C93B69B4}" type="sibTrans" cxnId="{04EFC437-3692-41F3-B4A4-D196FC0C7DA8}">
      <dgm:prSet/>
      <dgm:spPr/>
      <dgm:t>
        <a:bodyPr/>
        <a:lstStyle/>
        <a:p>
          <a:endParaRPr lang="en-GB"/>
        </a:p>
      </dgm:t>
    </dgm:pt>
    <dgm:pt modelId="{0C642356-BA90-42AC-A313-B74235A9D784}">
      <dgm:prSet custT="1"/>
      <dgm:spPr/>
      <dgm:t>
        <a:bodyPr/>
        <a:lstStyle/>
        <a:p>
          <a:r>
            <a:rPr lang="en-US" sz="1600" dirty="0"/>
            <a:t>Final Animation</a:t>
          </a:r>
        </a:p>
      </dgm:t>
    </dgm:pt>
    <dgm:pt modelId="{B4225818-67BC-4CEA-8F5C-7727D10674C3}" type="parTrans" cxnId="{82A3CA38-6DA7-43F8-9235-308E6101EE6A}">
      <dgm:prSet/>
      <dgm:spPr/>
      <dgm:t>
        <a:bodyPr/>
        <a:lstStyle/>
        <a:p>
          <a:endParaRPr lang="en-GB"/>
        </a:p>
      </dgm:t>
    </dgm:pt>
    <dgm:pt modelId="{D9C36ED5-9C04-41BC-A33D-160E17500984}" type="sibTrans" cxnId="{82A3CA38-6DA7-43F8-9235-308E6101EE6A}">
      <dgm:prSet/>
      <dgm:spPr/>
      <dgm:t>
        <a:bodyPr/>
        <a:lstStyle/>
        <a:p>
          <a:endParaRPr lang="en-GB"/>
        </a:p>
      </dgm:t>
    </dgm:pt>
    <dgm:pt modelId="{7A476F0E-A345-4E54-ADB7-79B64B153551}">
      <dgm:prSet custT="1"/>
      <dgm:spPr/>
      <dgm:t>
        <a:bodyPr/>
        <a:lstStyle/>
        <a:p>
          <a:r>
            <a:rPr lang="en-US" sz="1600" dirty="0"/>
            <a:t>Designing Characters</a:t>
          </a:r>
        </a:p>
      </dgm:t>
    </dgm:pt>
    <dgm:pt modelId="{2D44A790-6B14-47D4-BF66-440564F48A27}" type="parTrans" cxnId="{81E1261A-8026-4BC1-8360-6F22F6972740}">
      <dgm:prSet/>
      <dgm:spPr/>
      <dgm:t>
        <a:bodyPr/>
        <a:lstStyle/>
        <a:p>
          <a:endParaRPr lang="en-GB"/>
        </a:p>
      </dgm:t>
    </dgm:pt>
    <dgm:pt modelId="{413E2FC9-CC75-4029-9B4F-6F535F87DB89}" type="sibTrans" cxnId="{81E1261A-8026-4BC1-8360-6F22F6972740}">
      <dgm:prSet/>
      <dgm:spPr/>
      <dgm:t>
        <a:bodyPr/>
        <a:lstStyle/>
        <a:p>
          <a:endParaRPr lang="en-GB"/>
        </a:p>
      </dgm:t>
    </dgm:pt>
    <dgm:pt modelId="{DE454C2F-D761-41FB-9231-2D6B157D4CC5}">
      <dgm:prSet custT="1"/>
      <dgm:spPr/>
      <dgm:t>
        <a:bodyPr/>
        <a:lstStyle/>
        <a:p>
          <a:r>
            <a:rPr lang="en-US" sz="1600" dirty="0"/>
            <a:t>Designing Scene</a:t>
          </a:r>
        </a:p>
      </dgm:t>
    </dgm:pt>
    <dgm:pt modelId="{8102B836-10D9-4817-AB45-D17242D1832B}" type="parTrans" cxnId="{4C984F24-4A32-46B0-91B6-484B1522DF4F}">
      <dgm:prSet/>
      <dgm:spPr/>
      <dgm:t>
        <a:bodyPr/>
        <a:lstStyle/>
        <a:p>
          <a:endParaRPr lang="en-GB"/>
        </a:p>
      </dgm:t>
    </dgm:pt>
    <dgm:pt modelId="{06A2FB14-7186-4B54-B94A-6CFB9AB8375C}" type="sibTrans" cxnId="{4C984F24-4A32-46B0-91B6-484B1522DF4F}">
      <dgm:prSet/>
      <dgm:spPr/>
      <dgm:t>
        <a:bodyPr/>
        <a:lstStyle/>
        <a:p>
          <a:endParaRPr lang="en-GB"/>
        </a:p>
      </dgm:t>
    </dgm:pt>
    <dgm:pt modelId="{7F2FE47D-4BBD-4357-9E5B-C39BCFF4736A}">
      <dgm:prSet custT="1"/>
      <dgm:spPr/>
      <dgm:t>
        <a:bodyPr/>
        <a:lstStyle/>
        <a:p>
          <a:r>
            <a:rPr lang="en-US" sz="1600" dirty="0"/>
            <a:t>Designing Props</a:t>
          </a:r>
        </a:p>
      </dgm:t>
    </dgm:pt>
    <dgm:pt modelId="{1E2ADEE7-ADB7-46D9-A1BF-A9B12A23D778}" type="parTrans" cxnId="{B86563DF-63E7-492E-820F-5AD33A2850C5}">
      <dgm:prSet/>
      <dgm:spPr/>
      <dgm:t>
        <a:bodyPr/>
        <a:lstStyle/>
        <a:p>
          <a:endParaRPr lang="en-GB"/>
        </a:p>
      </dgm:t>
    </dgm:pt>
    <dgm:pt modelId="{92025794-B5F7-4D84-879D-C364DC68D22A}" type="sibTrans" cxnId="{B86563DF-63E7-492E-820F-5AD33A2850C5}">
      <dgm:prSet/>
      <dgm:spPr/>
      <dgm:t>
        <a:bodyPr/>
        <a:lstStyle/>
        <a:p>
          <a:endParaRPr lang="en-GB"/>
        </a:p>
      </dgm:t>
    </dgm:pt>
    <dgm:pt modelId="{71464409-4A21-4ADE-975D-20040B12B1E0}">
      <dgm:prSet custT="1"/>
      <dgm:spPr/>
      <dgm:t>
        <a:bodyPr/>
        <a:lstStyle/>
        <a:p>
          <a:r>
            <a:rPr lang="en-US" sz="1600" dirty="0"/>
            <a:t>Modelling Scene</a:t>
          </a:r>
        </a:p>
      </dgm:t>
    </dgm:pt>
    <dgm:pt modelId="{6D1F44E2-E656-46E5-B4E1-5853D194AC52}" type="parTrans" cxnId="{6638DEFA-78ED-4D3F-8B0B-1247B129FF27}">
      <dgm:prSet/>
      <dgm:spPr/>
      <dgm:t>
        <a:bodyPr/>
        <a:lstStyle/>
        <a:p>
          <a:endParaRPr lang="en-GB"/>
        </a:p>
      </dgm:t>
    </dgm:pt>
    <dgm:pt modelId="{28817DDC-0CC0-473F-B817-6D9F4AA635B7}" type="sibTrans" cxnId="{6638DEFA-78ED-4D3F-8B0B-1247B129FF27}">
      <dgm:prSet/>
      <dgm:spPr/>
      <dgm:t>
        <a:bodyPr/>
        <a:lstStyle/>
        <a:p>
          <a:endParaRPr lang="en-GB"/>
        </a:p>
      </dgm:t>
    </dgm:pt>
    <dgm:pt modelId="{A7547321-8877-4DA5-8DB2-0DD586539D55}">
      <dgm:prSet custT="1"/>
      <dgm:spPr/>
      <dgm:t>
        <a:bodyPr/>
        <a:lstStyle/>
        <a:p>
          <a:r>
            <a:rPr lang="en-US" sz="1600" dirty="0"/>
            <a:t>Simple Movement Animation</a:t>
          </a:r>
        </a:p>
      </dgm:t>
    </dgm:pt>
    <dgm:pt modelId="{7ECF0BA6-D752-4C7B-8688-3901D0AF9DDF}" type="parTrans" cxnId="{1AE1823A-6D46-4B49-B8E8-35324320709C}">
      <dgm:prSet/>
      <dgm:spPr/>
      <dgm:t>
        <a:bodyPr/>
        <a:lstStyle/>
        <a:p>
          <a:endParaRPr lang="en-GB"/>
        </a:p>
      </dgm:t>
    </dgm:pt>
    <dgm:pt modelId="{10C166D9-0B3C-4714-9EBA-6E010CCE556F}" type="sibTrans" cxnId="{1AE1823A-6D46-4B49-B8E8-35324320709C}">
      <dgm:prSet/>
      <dgm:spPr/>
      <dgm:t>
        <a:bodyPr/>
        <a:lstStyle/>
        <a:p>
          <a:endParaRPr lang="en-GB"/>
        </a:p>
      </dgm:t>
    </dgm:pt>
    <dgm:pt modelId="{A1807942-9DE4-482E-BC2C-601E11FEE00D}">
      <dgm:prSet/>
      <dgm:spPr/>
      <dgm:t>
        <a:bodyPr/>
        <a:lstStyle/>
        <a:p>
          <a:r>
            <a:rPr lang="en-US" dirty="0"/>
            <a:t>15 Mar.</a:t>
          </a:r>
        </a:p>
      </dgm:t>
    </dgm:pt>
    <dgm:pt modelId="{7B0752CE-3168-4977-9440-5885457FC9D7}" type="parTrans" cxnId="{A69180B5-4307-4D00-96A4-891DC2971A2F}">
      <dgm:prSet/>
      <dgm:spPr/>
      <dgm:t>
        <a:bodyPr/>
        <a:lstStyle/>
        <a:p>
          <a:endParaRPr lang="en-GB"/>
        </a:p>
      </dgm:t>
    </dgm:pt>
    <dgm:pt modelId="{AE6E9B01-0C9D-4691-B20A-640C3BD82DEE}" type="sibTrans" cxnId="{A69180B5-4307-4D00-96A4-891DC2971A2F}">
      <dgm:prSet/>
      <dgm:spPr/>
      <dgm:t>
        <a:bodyPr/>
        <a:lstStyle/>
        <a:p>
          <a:endParaRPr lang="en-GB"/>
        </a:p>
      </dgm:t>
    </dgm:pt>
    <dgm:pt modelId="{763BCB30-4798-4CC5-A7FB-410FDC4779A5}">
      <dgm:prSet custT="1"/>
      <dgm:spPr/>
      <dgm:t>
        <a:bodyPr/>
        <a:lstStyle/>
        <a:p>
          <a:r>
            <a:rPr lang="en-US" sz="1600" dirty="0"/>
            <a:t>Script/voiceovers</a:t>
          </a:r>
        </a:p>
      </dgm:t>
    </dgm:pt>
    <dgm:pt modelId="{A202BB87-7E97-4F12-ADC3-1B7C3F086776}" type="parTrans" cxnId="{2DDD307B-A6B2-49E6-9F7A-53940DDAEC56}">
      <dgm:prSet/>
      <dgm:spPr/>
      <dgm:t>
        <a:bodyPr/>
        <a:lstStyle/>
        <a:p>
          <a:endParaRPr lang="en-GB"/>
        </a:p>
      </dgm:t>
    </dgm:pt>
    <dgm:pt modelId="{8EA56148-C5CA-4F6B-AB3C-4357819C796E}" type="sibTrans" cxnId="{2DDD307B-A6B2-49E6-9F7A-53940DDAEC56}">
      <dgm:prSet/>
      <dgm:spPr/>
      <dgm:t>
        <a:bodyPr/>
        <a:lstStyle/>
        <a:p>
          <a:endParaRPr lang="en-GB"/>
        </a:p>
      </dgm:t>
    </dgm:pt>
    <dgm:pt modelId="{A7193823-DC54-4F04-8B73-0EC71BD787D4}" type="pres">
      <dgm:prSet presAssocID="{6D03B96F-BBC0-46B1-A8F5-00DF42F0111A}" presName="Name0" presStyleCnt="0">
        <dgm:presLayoutVars>
          <dgm:chMax/>
          <dgm:chPref/>
          <dgm:animLvl val="lvl"/>
        </dgm:presLayoutVars>
      </dgm:prSet>
      <dgm:spPr/>
    </dgm:pt>
    <dgm:pt modelId="{51214569-2F9D-4828-A9DD-3FEF5D839BE3}" type="pres">
      <dgm:prSet presAssocID="{ED2277FC-3876-47CF-8D39-881ADC3E357A}" presName="composite1" presStyleCnt="0"/>
      <dgm:spPr/>
    </dgm:pt>
    <dgm:pt modelId="{C68244A8-A30D-4C33-A047-83E37A7B6044}" type="pres">
      <dgm:prSet presAssocID="{ED2277FC-3876-47CF-8D39-881ADC3E357A}" presName="parent1" presStyleLbl="alignNode1" presStyleIdx="0" presStyleCnt="6">
        <dgm:presLayoutVars>
          <dgm:chMax val="1"/>
          <dgm:chPref val="1"/>
          <dgm:bulletEnabled val="1"/>
        </dgm:presLayoutVars>
      </dgm:prSet>
      <dgm:spPr/>
    </dgm:pt>
    <dgm:pt modelId="{5D2CD8BF-4537-46FD-B7A2-E7357C64147F}" type="pres">
      <dgm:prSet presAssocID="{ED2277FC-3876-47CF-8D39-881ADC3E357A}" presName="Childtext1" presStyleLbl="revTx" presStyleIdx="0" presStyleCnt="6">
        <dgm:presLayoutVars>
          <dgm:bulletEnabled val="1"/>
        </dgm:presLayoutVars>
      </dgm:prSet>
      <dgm:spPr/>
    </dgm:pt>
    <dgm:pt modelId="{BEB4A37E-DA0B-4ABC-A16E-910E565F0F94}" type="pres">
      <dgm:prSet presAssocID="{ED2277FC-3876-47CF-8D39-881ADC3E357A}" presName="ConnectLine1" presStyleLbl="sibTrans1D1" presStyleIdx="0" presStyleCnt="6"/>
      <dgm:spPr>
        <a:noFill/>
        <a:ln w="6350" cap="flat" cmpd="sng" algn="ctr">
          <a:solidFill>
            <a:schemeClr val="accent1">
              <a:hueOff val="0"/>
              <a:satOff val="0"/>
              <a:lumOff val="0"/>
              <a:alphaOff val="0"/>
            </a:schemeClr>
          </a:solidFill>
          <a:prstDash val="dash"/>
          <a:miter lim="800000"/>
        </a:ln>
        <a:effectLst/>
      </dgm:spPr>
    </dgm:pt>
    <dgm:pt modelId="{2B9BA113-FC88-4B4C-83A1-3231EC53A38E}" type="pres">
      <dgm:prSet presAssocID="{ED2277FC-3876-47CF-8D39-881ADC3E357A}" presName="ConnectLineEnd1" presStyleLbl="lnNode1" presStyleIdx="0" presStyleCnt="6"/>
      <dgm:spPr/>
    </dgm:pt>
    <dgm:pt modelId="{1EEA4D44-15CA-4F09-A276-8D41FF590C6C}" type="pres">
      <dgm:prSet presAssocID="{ED2277FC-3876-47CF-8D39-881ADC3E357A}" presName="EmptyPane1" presStyleCnt="0"/>
      <dgm:spPr/>
    </dgm:pt>
    <dgm:pt modelId="{5F055B2C-DA21-427C-8142-28373886698E}" type="pres">
      <dgm:prSet presAssocID="{4BDF2F4E-43EE-4A43-BE35-6F47A9F244A8}" presName="spaceBetweenRectangles1" presStyleCnt="0"/>
      <dgm:spPr/>
    </dgm:pt>
    <dgm:pt modelId="{B5408E90-0A80-4D02-A2BA-D849F10A6298}" type="pres">
      <dgm:prSet presAssocID="{A00B89D9-0516-4B12-8014-7BBB945EC75B}" presName="composite1" presStyleCnt="0"/>
      <dgm:spPr/>
    </dgm:pt>
    <dgm:pt modelId="{20D8B43C-5138-4C3F-A8DF-F0E37E2D4282}" type="pres">
      <dgm:prSet presAssocID="{A00B89D9-0516-4B12-8014-7BBB945EC75B}" presName="parent1" presStyleLbl="alignNode1" presStyleIdx="1" presStyleCnt="6">
        <dgm:presLayoutVars>
          <dgm:chMax val="1"/>
          <dgm:chPref val="1"/>
          <dgm:bulletEnabled val="1"/>
        </dgm:presLayoutVars>
      </dgm:prSet>
      <dgm:spPr/>
    </dgm:pt>
    <dgm:pt modelId="{72952443-0541-49A8-B66D-DDF7ABFD838C}" type="pres">
      <dgm:prSet presAssocID="{A00B89D9-0516-4B12-8014-7BBB945EC75B}" presName="Childtext1" presStyleLbl="revTx" presStyleIdx="1" presStyleCnt="6">
        <dgm:presLayoutVars>
          <dgm:bulletEnabled val="1"/>
        </dgm:presLayoutVars>
      </dgm:prSet>
      <dgm:spPr/>
    </dgm:pt>
    <dgm:pt modelId="{2FE06575-9B2C-482E-9A73-5201B2CB78E8}" type="pres">
      <dgm:prSet presAssocID="{A00B89D9-0516-4B12-8014-7BBB945EC75B}" presName="ConnectLine1" presStyleLbl="sibTrans1D1" presStyleIdx="1" presStyleCnt="6"/>
      <dgm:spPr>
        <a:noFill/>
        <a:ln w="6350" cap="flat" cmpd="sng" algn="ctr">
          <a:solidFill>
            <a:schemeClr val="accent1">
              <a:hueOff val="0"/>
              <a:satOff val="0"/>
              <a:lumOff val="0"/>
              <a:alphaOff val="0"/>
            </a:schemeClr>
          </a:solidFill>
          <a:prstDash val="dash"/>
          <a:miter lim="800000"/>
        </a:ln>
        <a:effectLst/>
      </dgm:spPr>
    </dgm:pt>
    <dgm:pt modelId="{E7D00899-B5ED-40EE-8F1D-02A59C92258B}" type="pres">
      <dgm:prSet presAssocID="{A00B89D9-0516-4B12-8014-7BBB945EC75B}" presName="ConnectLineEnd1" presStyleLbl="lnNode1" presStyleIdx="1" presStyleCnt="6"/>
      <dgm:spPr/>
    </dgm:pt>
    <dgm:pt modelId="{CC0CB2C6-4AF1-44BD-A71F-AA29F36B88BC}" type="pres">
      <dgm:prSet presAssocID="{A00B89D9-0516-4B12-8014-7BBB945EC75B}" presName="EmptyPane1" presStyleCnt="0"/>
      <dgm:spPr/>
    </dgm:pt>
    <dgm:pt modelId="{27C2D78F-174A-4015-B102-67AC8875C511}" type="pres">
      <dgm:prSet presAssocID="{10296A67-3950-4203-B738-D6798AC2F270}" presName="spaceBetweenRectangles1" presStyleCnt="0"/>
      <dgm:spPr/>
    </dgm:pt>
    <dgm:pt modelId="{2DAD3868-ABC6-4A0E-8BA2-EAE8F4901FE5}" type="pres">
      <dgm:prSet presAssocID="{5B5C043F-DDD8-414D-A31F-9F15463FA0BF}" presName="composite1" presStyleCnt="0"/>
      <dgm:spPr/>
    </dgm:pt>
    <dgm:pt modelId="{ECACBEB8-C645-4D12-8FC2-4FE934D75F1B}" type="pres">
      <dgm:prSet presAssocID="{5B5C043F-DDD8-414D-A31F-9F15463FA0BF}" presName="parent1" presStyleLbl="alignNode1" presStyleIdx="2" presStyleCnt="6">
        <dgm:presLayoutVars>
          <dgm:chMax val="1"/>
          <dgm:chPref val="1"/>
          <dgm:bulletEnabled val="1"/>
        </dgm:presLayoutVars>
      </dgm:prSet>
      <dgm:spPr/>
    </dgm:pt>
    <dgm:pt modelId="{C223C27E-CABA-45CB-B26C-70F24EA73A21}" type="pres">
      <dgm:prSet presAssocID="{5B5C043F-DDD8-414D-A31F-9F15463FA0BF}" presName="Childtext1" presStyleLbl="revTx" presStyleIdx="2" presStyleCnt="6">
        <dgm:presLayoutVars>
          <dgm:bulletEnabled val="1"/>
        </dgm:presLayoutVars>
      </dgm:prSet>
      <dgm:spPr/>
    </dgm:pt>
    <dgm:pt modelId="{951E2302-893A-4894-B8F3-B5714D2088DE}" type="pres">
      <dgm:prSet presAssocID="{5B5C043F-DDD8-414D-A31F-9F15463FA0BF}" presName="ConnectLine1" presStyleLbl="sibTrans1D1" presStyleIdx="2" presStyleCnt="6"/>
      <dgm:spPr>
        <a:noFill/>
        <a:ln w="6350" cap="flat" cmpd="sng" algn="ctr">
          <a:solidFill>
            <a:schemeClr val="accent1">
              <a:hueOff val="0"/>
              <a:satOff val="0"/>
              <a:lumOff val="0"/>
              <a:alphaOff val="0"/>
            </a:schemeClr>
          </a:solidFill>
          <a:prstDash val="dash"/>
          <a:miter lim="800000"/>
        </a:ln>
        <a:effectLst/>
      </dgm:spPr>
    </dgm:pt>
    <dgm:pt modelId="{9201D2A9-2F3C-4E6E-9A4E-4CE27677683A}" type="pres">
      <dgm:prSet presAssocID="{5B5C043F-DDD8-414D-A31F-9F15463FA0BF}" presName="ConnectLineEnd1" presStyleLbl="lnNode1" presStyleIdx="2" presStyleCnt="6"/>
      <dgm:spPr/>
    </dgm:pt>
    <dgm:pt modelId="{0FD2A020-CD5F-46F7-8361-1B306F94BE13}" type="pres">
      <dgm:prSet presAssocID="{5B5C043F-DDD8-414D-A31F-9F15463FA0BF}" presName="EmptyPane1" presStyleCnt="0"/>
      <dgm:spPr/>
    </dgm:pt>
    <dgm:pt modelId="{0FB03BCE-0D7B-45B9-A9C2-2564C21B1F26}" type="pres">
      <dgm:prSet presAssocID="{866050AB-C3B7-419A-A727-F4791ECFB384}" presName="spaceBetweenRectangles1" presStyleCnt="0"/>
      <dgm:spPr/>
    </dgm:pt>
    <dgm:pt modelId="{A5E1B132-D030-46F8-972B-06A1E73788F1}" type="pres">
      <dgm:prSet presAssocID="{A1807942-9DE4-482E-BC2C-601E11FEE00D}" presName="composite1" presStyleCnt="0"/>
      <dgm:spPr/>
    </dgm:pt>
    <dgm:pt modelId="{6814F7F0-9995-4224-897A-637CC1F2764D}" type="pres">
      <dgm:prSet presAssocID="{A1807942-9DE4-482E-BC2C-601E11FEE00D}" presName="parent1" presStyleLbl="alignNode1" presStyleIdx="3" presStyleCnt="6">
        <dgm:presLayoutVars>
          <dgm:chMax val="1"/>
          <dgm:chPref val="1"/>
          <dgm:bulletEnabled val="1"/>
        </dgm:presLayoutVars>
      </dgm:prSet>
      <dgm:spPr/>
    </dgm:pt>
    <dgm:pt modelId="{D51A9E73-018F-43CA-B6E0-E49CBE05D99A}" type="pres">
      <dgm:prSet presAssocID="{A1807942-9DE4-482E-BC2C-601E11FEE00D}" presName="Childtext1" presStyleLbl="revTx" presStyleIdx="3" presStyleCnt="6">
        <dgm:presLayoutVars>
          <dgm:bulletEnabled val="1"/>
        </dgm:presLayoutVars>
      </dgm:prSet>
      <dgm:spPr/>
    </dgm:pt>
    <dgm:pt modelId="{B0150EEB-A5EF-4F04-BB6E-09C1F06B512A}" type="pres">
      <dgm:prSet presAssocID="{A1807942-9DE4-482E-BC2C-601E11FEE00D}" presName="ConnectLine1" presStyleLbl="sibTrans1D1" presStyleIdx="3" presStyleCnt="6"/>
      <dgm:spPr>
        <a:noFill/>
        <a:ln w="6350" cap="flat" cmpd="sng" algn="ctr">
          <a:solidFill>
            <a:schemeClr val="accent1">
              <a:hueOff val="0"/>
              <a:satOff val="0"/>
              <a:lumOff val="0"/>
              <a:alphaOff val="0"/>
            </a:schemeClr>
          </a:solidFill>
          <a:prstDash val="dash"/>
          <a:miter lim="800000"/>
        </a:ln>
        <a:effectLst/>
      </dgm:spPr>
    </dgm:pt>
    <dgm:pt modelId="{F2FFB2DF-DB92-415D-8830-100B14E7C37E}" type="pres">
      <dgm:prSet presAssocID="{A1807942-9DE4-482E-BC2C-601E11FEE00D}" presName="ConnectLineEnd1" presStyleLbl="lnNode1" presStyleIdx="3" presStyleCnt="6"/>
      <dgm:spPr/>
    </dgm:pt>
    <dgm:pt modelId="{1A444D37-9F52-4368-8881-3A46991B480A}" type="pres">
      <dgm:prSet presAssocID="{A1807942-9DE4-482E-BC2C-601E11FEE00D}" presName="EmptyPane1" presStyleCnt="0"/>
      <dgm:spPr/>
    </dgm:pt>
    <dgm:pt modelId="{A1419743-9EF9-41FB-95D1-622EA2EB6781}" type="pres">
      <dgm:prSet presAssocID="{AE6E9B01-0C9D-4691-B20A-640C3BD82DEE}" presName="spaceBetweenRectangles1" presStyleCnt="0"/>
      <dgm:spPr/>
    </dgm:pt>
    <dgm:pt modelId="{47627F7A-B357-4DE8-9477-6BF9CAE33D3F}" type="pres">
      <dgm:prSet presAssocID="{5F146194-364A-46EF-A768-B9AAA3211CFB}" presName="composite1" presStyleCnt="0"/>
      <dgm:spPr/>
    </dgm:pt>
    <dgm:pt modelId="{90772E2C-3E42-4C0B-A9C4-924F8C3C81AE}" type="pres">
      <dgm:prSet presAssocID="{5F146194-364A-46EF-A768-B9AAA3211CFB}" presName="parent1" presStyleLbl="alignNode1" presStyleIdx="4" presStyleCnt="6">
        <dgm:presLayoutVars>
          <dgm:chMax val="1"/>
          <dgm:chPref val="1"/>
          <dgm:bulletEnabled val="1"/>
        </dgm:presLayoutVars>
      </dgm:prSet>
      <dgm:spPr/>
    </dgm:pt>
    <dgm:pt modelId="{C6AB77C8-EAC8-47EC-8472-E5D2107292BE}" type="pres">
      <dgm:prSet presAssocID="{5F146194-364A-46EF-A768-B9AAA3211CFB}" presName="Childtext1" presStyleLbl="revTx" presStyleIdx="4" presStyleCnt="6">
        <dgm:presLayoutVars>
          <dgm:bulletEnabled val="1"/>
        </dgm:presLayoutVars>
      </dgm:prSet>
      <dgm:spPr/>
    </dgm:pt>
    <dgm:pt modelId="{515F761A-C772-4809-92AA-77AA69A38B26}" type="pres">
      <dgm:prSet presAssocID="{5F146194-364A-46EF-A768-B9AAA3211CFB}" presName="ConnectLine1" presStyleLbl="sibTrans1D1" presStyleIdx="4" presStyleCnt="6"/>
      <dgm:spPr>
        <a:noFill/>
        <a:ln w="6350" cap="flat" cmpd="sng" algn="ctr">
          <a:solidFill>
            <a:schemeClr val="accent1">
              <a:hueOff val="0"/>
              <a:satOff val="0"/>
              <a:lumOff val="0"/>
              <a:alphaOff val="0"/>
            </a:schemeClr>
          </a:solidFill>
          <a:prstDash val="dash"/>
          <a:miter lim="800000"/>
        </a:ln>
        <a:effectLst/>
      </dgm:spPr>
    </dgm:pt>
    <dgm:pt modelId="{29259B3F-84A4-437A-81D0-E79A80C9CF4A}" type="pres">
      <dgm:prSet presAssocID="{5F146194-364A-46EF-A768-B9AAA3211CFB}" presName="ConnectLineEnd1" presStyleLbl="lnNode1" presStyleIdx="4" presStyleCnt="6"/>
      <dgm:spPr/>
    </dgm:pt>
    <dgm:pt modelId="{C1497E99-30C1-400C-85E1-F46CEC34C0DE}" type="pres">
      <dgm:prSet presAssocID="{5F146194-364A-46EF-A768-B9AAA3211CFB}" presName="EmptyPane1" presStyleCnt="0"/>
      <dgm:spPr/>
    </dgm:pt>
    <dgm:pt modelId="{80A73627-2C75-43D2-BE62-12891BB612D6}" type="pres">
      <dgm:prSet presAssocID="{6B9B860F-9BFF-4131-B861-4188F30FA63D}" presName="spaceBetweenRectangles1" presStyleCnt="0"/>
      <dgm:spPr/>
    </dgm:pt>
    <dgm:pt modelId="{80BA7279-224D-4F6E-A8ED-DA366AAA571E}" type="pres">
      <dgm:prSet presAssocID="{3253E425-B869-4F95-8656-0D9C73E2325F}" presName="composite1" presStyleCnt="0"/>
      <dgm:spPr/>
    </dgm:pt>
    <dgm:pt modelId="{A1081828-9EDB-4382-B7B1-26B17AF54BF4}" type="pres">
      <dgm:prSet presAssocID="{3253E425-B869-4F95-8656-0D9C73E2325F}" presName="parent1" presStyleLbl="alignNode1" presStyleIdx="5" presStyleCnt="6">
        <dgm:presLayoutVars>
          <dgm:chMax val="1"/>
          <dgm:chPref val="1"/>
          <dgm:bulletEnabled val="1"/>
        </dgm:presLayoutVars>
      </dgm:prSet>
      <dgm:spPr/>
    </dgm:pt>
    <dgm:pt modelId="{3965909B-0DF5-48D5-B65A-613C0A3850EC}" type="pres">
      <dgm:prSet presAssocID="{3253E425-B869-4F95-8656-0D9C73E2325F}" presName="Childtext1" presStyleLbl="revTx" presStyleIdx="5" presStyleCnt="6">
        <dgm:presLayoutVars>
          <dgm:bulletEnabled val="1"/>
        </dgm:presLayoutVars>
      </dgm:prSet>
      <dgm:spPr/>
    </dgm:pt>
    <dgm:pt modelId="{20255BAD-0CF6-4FC7-BEDE-C146CB14473A}" type="pres">
      <dgm:prSet presAssocID="{3253E425-B869-4F95-8656-0D9C73E2325F}" presName="ConnectLine1" presStyleLbl="sibTrans1D1" presStyleIdx="5" presStyleCnt="6"/>
      <dgm:spPr>
        <a:noFill/>
        <a:ln w="6350" cap="flat" cmpd="sng" algn="ctr">
          <a:solidFill>
            <a:schemeClr val="accent1">
              <a:hueOff val="0"/>
              <a:satOff val="0"/>
              <a:lumOff val="0"/>
              <a:alphaOff val="0"/>
            </a:schemeClr>
          </a:solidFill>
          <a:prstDash val="dash"/>
          <a:miter lim="800000"/>
        </a:ln>
        <a:effectLst/>
      </dgm:spPr>
    </dgm:pt>
    <dgm:pt modelId="{BCE25D41-398A-4ACF-B838-795C9831EB0B}" type="pres">
      <dgm:prSet presAssocID="{3253E425-B869-4F95-8656-0D9C73E2325F}" presName="ConnectLineEnd1" presStyleLbl="lnNode1" presStyleIdx="5" presStyleCnt="6"/>
      <dgm:spPr/>
    </dgm:pt>
    <dgm:pt modelId="{D2FA3548-725E-4DF5-BF19-F7623A46E3DB}" type="pres">
      <dgm:prSet presAssocID="{3253E425-B869-4F95-8656-0D9C73E2325F}" presName="EmptyPane1" presStyleCnt="0"/>
      <dgm:spPr/>
    </dgm:pt>
  </dgm:ptLst>
  <dgm:cxnLst>
    <dgm:cxn modelId="{AF246206-7576-4B7D-B524-BCA1DE80BB3F}" type="presOf" srcId="{03064766-D446-4011-80CE-04BE510CDDF1}" destId="{C6AB77C8-EAC8-47EC-8472-E5D2107292BE}" srcOrd="0" destOrd="0" presId="urn:microsoft.com/office/officeart/2016/7/layout/RoundedRectangleTimeline"/>
    <dgm:cxn modelId="{2351101A-B77B-4398-8032-660A1442C389}" srcId="{6D03B96F-BBC0-46B1-A8F5-00DF42F0111A}" destId="{ED2277FC-3876-47CF-8D39-881ADC3E357A}" srcOrd="0" destOrd="0" parTransId="{62F82ED9-9B86-4929-807F-0B6F995B52EF}" sibTransId="{4BDF2F4E-43EE-4A43-BE35-6F47A9F244A8}"/>
    <dgm:cxn modelId="{81E1261A-8026-4BC1-8360-6F22F6972740}" srcId="{ED2277FC-3876-47CF-8D39-881ADC3E357A}" destId="{7A476F0E-A345-4E54-ADB7-79B64B153551}" srcOrd="1" destOrd="0" parTransId="{2D44A790-6B14-47D4-BF66-440564F48A27}" sibTransId="{413E2FC9-CC75-4029-9B4F-6F535F87DB89}"/>
    <dgm:cxn modelId="{4C984F24-4A32-46B0-91B6-484B1522DF4F}" srcId="{ED2277FC-3876-47CF-8D39-881ADC3E357A}" destId="{DE454C2F-D761-41FB-9231-2D6B157D4CC5}" srcOrd="2" destOrd="0" parTransId="{8102B836-10D9-4817-AB45-D17242D1832B}" sibTransId="{06A2FB14-7186-4B54-B94A-6CFB9AB8375C}"/>
    <dgm:cxn modelId="{6D21AE27-8CCF-4630-9CA9-680E53EC37F3}" type="presOf" srcId="{6D03B96F-BBC0-46B1-A8F5-00DF42F0111A}" destId="{A7193823-DC54-4F04-8B73-0EC71BD787D4}" srcOrd="0" destOrd="0" presId="urn:microsoft.com/office/officeart/2016/7/layout/RoundedRectangleTimeline"/>
    <dgm:cxn modelId="{D01E962F-720C-4B6C-9709-F0EAB478F894}" type="presOf" srcId="{3253E425-B869-4F95-8656-0D9C73E2325F}" destId="{A1081828-9EDB-4382-B7B1-26B17AF54BF4}" srcOrd="0" destOrd="0" presId="urn:microsoft.com/office/officeart/2016/7/layout/RoundedRectangleTimeline"/>
    <dgm:cxn modelId="{C252F332-65ED-4E86-BE30-3808ED5C1631}" srcId="{6D03B96F-BBC0-46B1-A8F5-00DF42F0111A}" destId="{A00B89D9-0516-4B12-8014-7BBB945EC75B}" srcOrd="1" destOrd="0" parTransId="{7FE64F1A-ED32-480F-850D-6A2F7F4135A6}" sibTransId="{10296A67-3950-4203-B738-D6798AC2F270}"/>
    <dgm:cxn modelId="{04EFC437-3692-41F3-B4A4-D196FC0C7DA8}" srcId="{6D03B96F-BBC0-46B1-A8F5-00DF42F0111A}" destId="{3253E425-B869-4F95-8656-0D9C73E2325F}" srcOrd="5" destOrd="0" parTransId="{4553995A-F7D9-4F75-BB7D-06DCB1C094C4}" sibTransId="{7A37BC8A-D16A-4412-BC00-0670C93B69B4}"/>
    <dgm:cxn modelId="{82A3CA38-6DA7-43F8-9235-308E6101EE6A}" srcId="{3253E425-B869-4F95-8656-0D9C73E2325F}" destId="{0C642356-BA90-42AC-A313-B74235A9D784}" srcOrd="0" destOrd="0" parTransId="{B4225818-67BC-4CEA-8F5C-7727D10674C3}" sibTransId="{D9C36ED5-9C04-41BC-A33D-160E17500984}"/>
    <dgm:cxn modelId="{1AE1823A-6D46-4B49-B8E8-35324320709C}" srcId="{5B5C043F-DDD8-414D-A31F-9F15463FA0BF}" destId="{A7547321-8877-4DA5-8DB2-0DD586539D55}" srcOrd="1" destOrd="0" parTransId="{7ECF0BA6-D752-4C7B-8688-3901D0AF9DDF}" sibTransId="{10C166D9-0B3C-4714-9EBA-6E010CCE556F}"/>
    <dgm:cxn modelId="{62583B3B-E850-4C17-9A1C-7487C4002EAD}" type="presOf" srcId="{A00B89D9-0516-4B12-8014-7BBB945EC75B}" destId="{20D8B43C-5138-4C3F-A8DF-F0E37E2D4282}" srcOrd="0" destOrd="0" presId="urn:microsoft.com/office/officeart/2016/7/layout/RoundedRectangleTimeline"/>
    <dgm:cxn modelId="{57213B5B-95F7-4759-9ACF-C186C94FA6DE}" type="presOf" srcId="{9C1DA7C6-820A-4330-809D-637D6286D281}" destId="{C223C27E-CABA-45CB-B26C-70F24EA73A21}" srcOrd="0" destOrd="0" presId="urn:microsoft.com/office/officeart/2016/7/layout/RoundedRectangleTimeline"/>
    <dgm:cxn modelId="{F670F55D-ADA8-4302-A7FA-A5A017E16F29}" type="presOf" srcId="{5B5C043F-DDD8-414D-A31F-9F15463FA0BF}" destId="{ECACBEB8-C645-4D12-8FC2-4FE934D75F1B}" srcOrd="0" destOrd="0" presId="urn:microsoft.com/office/officeart/2016/7/layout/RoundedRectangleTimeline"/>
    <dgm:cxn modelId="{3264EB5F-9333-4BCD-ACB7-CD3FECFE226A}" srcId="{A00B89D9-0516-4B12-8014-7BBB945EC75B}" destId="{4E45D22F-0A6E-4EF5-8495-E6ECC7AF88AC}" srcOrd="0" destOrd="0" parTransId="{245A13C6-B2EC-4CAB-A1C1-D683136518D0}" sibTransId="{F35A92D5-0560-44B4-AD57-F215BEE6A0BA}"/>
    <dgm:cxn modelId="{BC109352-4FA2-4BDC-BBED-36E9DE425B17}" type="presOf" srcId="{7A476F0E-A345-4E54-ADB7-79B64B153551}" destId="{5D2CD8BF-4537-46FD-B7A2-E7357C64147F}" srcOrd="0" destOrd="1" presId="urn:microsoft.com/office/officeart/2016/7/layout/RoundedRectangleTimeline"/>
    <dgm:cxn modelId="{2DDD307B-A6B2-49E6-9F7A-53940DDAEC56}" srcId="{A1807942-9DE4-482E-BC2C-601E11FEE00D}" destId="{763BCB30-4798-4CC5-A7FB-410FDC4779A5}" srcOrd="0" destOrd="0" parTransId="{A202BB87-7E97-4F12-ADC3-1B7C3F086776}" sibTransId="{8EA56148-C5CA-4F6B-AB3C-4357819C796E}"/>
    <dgm:cxn modelId="{CD5F417D-A6F1-46CB-A669-75808DDC692B}" type="presOf" srcId="{5F146194-364A-46EF-A768-B9AAA3211CFB}" destId="{90772E2C-3E42-4C0B-A9C4-924F8C3C81AE}" srcOrd="0" destOrd="0" presId="urn:microsoft.com/office/officeart/2016/7/layout/RoundedRectangleTimeline"/>
    <dgm:cxn modelId="{5D869781-D6B9-4BFC-925E-255398C879D9}" srcId="{5F146194-364A-46EF-A768-B9AAA3211CFB}" destId="{0C6FA55D-E024-4295-B05D-94ACEE0090C3}" srcOrd="1" destOrd="0" parTransId="{01DD612E-2BBA-4888-942C-2AA153C4AAFC}" sibTransId="{CE15EFD7-1AED-4101-8BBE-93B6F5CAA85C}"/>
    <dgm:cxn modelId="{40197182-26F7-4C09-88AA-E3875782A138}" srcId="{ED2277FC-3876-47CF-8D39-881ADC3E357A}" destId="{0695F5F6-BC4F-4A07-961C-9A3B2182C6E3}" srcOrd="0" destOrd="0" parTransId="{8EECE431-BA13-448D-ADD4-15DCEC23D60C}" sibTransId="{CCE150C3-9086-442E-9846-FA33FCC870AC}"/>
    <dgm:cxn modelId="{17327986-4B53-4CB2-9A03-7D5713A63304}" srcId="{6D03B96F-BBC0-46B1-A8F5-00DF42F0111A}" destId="{5B5C043F-DDD8-414D-A31F-9F15463FA0BF}" srcOrd="2" destOrd="0" parTransId="{15392E2B-5BBE-4555-9568-3B0885F9D3F6}" sibTransId="{866050AB-C3B7-419A-A727-F4791ECFB384}"/>
    <dgm:cxn modelId="{1746549C-EFEA-423A-9126-26D5AFADE287}" type="presOf" srcId="{4E45D22F-0A6E-4EF5-8495-E6ECC7AF88AC}" destId="{72952443-0541-49A8-B66D-DDF7ABFD838C}" srcOrd="0" destOrd="0" presId="urn:microsoft.com/office/officeart/2016/7/layout/RoundedRectangleTimeline"/>
    <dgm:cxn modelId="{D98753A1-4967-4B38-B76B-6016C1FEE45B}" srcId="{5F146194-364A-46EF-A768-B9AAA3211CFB}" destId="{03064766-D446-4011-80CE-04BE510CDDF1}" srcOrd="0" destOrd="0" parTransId="{64166FA8-546E-4891-BD7F-2C6BA8DC2E32}" sibTransId="{47BC9441-22D0-45D9-A561-A425B42A8CDD}"/>
    <dgm:cxn modelId="{274823A9-3904-4A89-886C-D55463BEFBE8}" type="presOf" srcId="{A1807942-9DE4-482E-BC2C-601E11FEE00D}" destId="{6814F7F0-9995-4224-897A-637CC1F2764D}" srcOrd="0" destOrd="0" presId="urn:microsoft.com/office/officeart/2016/7/layout/RoundedRectangleTimeline"/>
    <dgm:cxn modelId="{5A0EBFAD-9AEC-4CAB-A510-FF7F3A3882AE}" type="presOf" srcId="{0C642356-BA90-42AC-A313-B74235A9D784}" destId="{3965909B-0DF5-48D5-B65A-613C0A3850EC}" srcOrd="0" destOrd="0" presId="urn:microsoft.com/office/officeart/2016/7/layout/RoundedRectangleTimeline"/>
    <dgm:cxn modelId="{A69180B5-4307-4D00-96A4-891DC2971A2F}" srcId="{6D03B96F-BBC0-46B1-A8F5-00DF42F0111A}" destId="{A1807942-9DE4-482E-BC2C-601E11FEE00D}" srcOrd="3" destOrd="0" parTransId="{7B0752CE-3168-4977-9440-5885457FC9D7}" sibTransId="{AE6E9B01-0C9D-4691-B20A-640C3BD82DEE}"/>
    <dgm:cxn modelId="{72326DC3-0FFA-421D-8A88-A4E8C4E81078}" srcId="{5B5C043F-DDD8-414D-A31F-9F15463FA0BF}" destId="{9C1DA7C6-820A-4330-809D-637D6286D281}" srcOrd="0" destOrd="0" parTransId="{6C135E95-49F4-48BF-A50A-E579C9C5D5E3}" sibTransId="{243910B6-FBBA-4B2C-B9C4-84B0CD70A6DE}"/>
    <dgm:cxn modelId="{14360BD9-5502-4BB1-91EB-973A4BFAF363}" type="presOf" srcId="{DE454C2F-D761-41FB-9231-2D6B157D4CC5}" destId="{5D2CD8BF-4537-46FD-B7A2-E7357C64147F}" srcOrd="0" destOrd="2" presId="urn:microsoft.com/office/officeart/2016/7/layout/RoundedRectangleTimeline"/>
    <dgm:cxn modelId="{3E9F41DA-C716-4BD4-A98C-EED1FC26D649}" type="presOf" srcId="{0C6FA55D-E024-4295-B05D-94ACEE0090C3}" destId="{C6AB77C8-EAC8-47EC-8472-E5D2107292BE}" srcOrd="0" destOrd="1" presId="urn:microsoft.com/office/officeart/2016/7/layout/RoundedRectangleTimeline"/>
    <dgm:cxn modelId="{B193E4DA-6A98-402E-A34D-17F4CD9F787E}" type="presOf" srcId="{ED2277FC-3876-47CF-8D39-881ADC3E357A}" destId="{C68244A8-A30D-4C33-A047-83E37A7B6044}" srcOrd="0" destOrd="0" presId="urn:microsoft.com/office/officeart/2016/7/layout/RoundedRectangleTimeline"/>
    <dgm:cxn modelId="{F17D45DE-9D12-48FC-9AF5-8B824B0400FB}" type="presOf" srcId="{0695F5F6-BC4F-4A07-961C-9A3B2182C6E3}" destId="{5D2CD8BF-4537-46FD-B7A2-E7357C64147F}" srcOrd="0" destOrd="0" presId="urn:microsoft.com/office/officeart/2016/7/layout/RoundedRectangleTimeline"/>
    <dgm:cxn modelId="{B86563DF-63E7-492E-820F-5AD33A2850C5}" srcId="{ED2277FC-3876-47CF-8D39-881ADC3E357A}" destId="{7F2FE47D-4BBD-4357-9E5B-C39BCFF4736A}" srcOrd="3" destOrd="0" parTransId="{1E2ADEE7-ADB7-46D9-A1BF-A9B12A23D778}" sibTransId="{92025794-B5F7-4D84-879D-C364DC68D22A}"/>
    <dgm:cxn modelId="{040EA9EE-7AB4-41CE-8E18-3FB05E5A5087}" type="presOf" srcId="{763BCB30-4798-4CC5-A7FB-410FDC4779A5}" destId="{D51A9E73-018F-43CA-B6E0-E49CBE05D99A}" srcOrd="0" destOrd="0" presId="urn:microsoft.com/office/officeart/2016/7/layout/RoundedRectangleTimeline"/>
    <dgm:cxn modelId="{820114F8-0A19-4364-AC28-459B8975AFFC}" type="presOf" srcId="{7F2FE47D-4BBD-4357-9E5B-C39BCFF4736A}" destId="{5D2CD8BF-4537-46FD-B7A2-E7357C64147F}" srcOrd="0" destOrd="3" presId="urn:microsoft.com/office/officeart/2016/7/layout/RoundedRectangleTimeline"/>
    <dgm:cxn modelId="{87E6FEF8-4FB5-4931-A2C8-BF3EBE8504F0}" type="presOf" srcId="{A7547321-8877-4DA5-8DB2-0DD586539D55}" destId="{C223C27E-CABA-45CB-B26C-70F24EA73A21}" srcOrd="0" destOrd="1" presId="urn:microsoft.com/office/officeart/2016/7/layout/RoundedRectangleTimeline"/>
    <dgm:cxn modelId="{6638DEFA-78ED-4D3F-8B0B-1247B129FF27}" srcId="{A00B89D9-0516-4B12-8014-7BBB945EC75B}" destId="{71464409-4A21-4ADE-975D-20040B12B1E0}" srcOrd="1" destOrd="0" parTransId="{6D1F44E2-E656-46E5-B4E1-5853D194AC52}" sibTransId="{28817DDC-0CC0-473F-B817-6D9F4AA635B7}"/>
    <dgm:cxn modelId="{AF849AFC-1357-4CBB-B27A-7CB498B6F3FB}" srcId="{6D03B96F-BBC0-46B1-A8F5-00DF42F0111A}" destId="{5F146194-364A-46EF-A768-B9AAA3211CFB}" srcOrd="4" destOrd="0" parTransId="{9F8E7801-97AD-4CAC-BE52-0F96479B572C}" sibTransId="{6B9B860F-9BFF-4131-B861-4188F30FA63D}"/>
    <dgm:cxn modelId="{E27BE0FE-829A-4311-B9D9-0F311F29BE88}" type="presOf" srcId="{71464409-4A21-4ADE-975D-20040B12B1E0}" destId="{72952443-0541-49A8-B66D-DDF7ABFD838C}" srcOrd="0" destOrd="1" presId="urn:microsoft.com/office/officeart/2016/7/layout/RoundedRectangleTimeline"/>
    <dgm:cxn modelId="{EA53BF4F-21C8-4CDE-8649-C55F24ADE027}" type="presParOf" srcId="{A7193823-DC54-4F04-8B73-0EC71BD787D4}" destId="{51214569-2F9D-4828-A9DD-3FEF5D839BE3}" srcOrd="0" destOrd="0" presId="urn:microsoft.com/office/officeart/2016/7/layout/RoundedRectangleTimeline"/>
    <dgm:cxn modelId="{775F1FB8-98A6-43D8-91E5-A0E0415C1CFA}" type="presParOf" srcId="{51214569-2F9D-4828-A9DD-3FEF5D839BE3}" destId="{C68244A8-A30D-4C33-A047-83E37A7B6044}" srcOrd="0" destOrd="0" presId="urn:microsoft.com/office/officeart/2016/7/layout/RoundedRectangleTimeline"/>
    <dgm:cxn modelId="{C2CDFE49-AB7C-443F-AA64-8C9D9E027D7E}" type="presParOf" srcId="{51214569-2F9D-4828-A9DD-3FEF5D839BE3}" destId="{5D2CD8BF-4537-46FD-B7A2-E7357C64147F}" srcOrd="1" destOrd="0" presId="urn:microsoft.com/office/officeart/2016/7/layout/RoundedRectangleTimeline"/>
    <dgm:cxn modelId="{03C77E6D-098D-46A7-BAE6-8A62334CC952}" type="presParOf" srcId="{51214569-2F9D-4828-A9DD-3FEF5D839BE3}" destId="{BEB4A37E-DA0B-4ABC-A16E-910E565F0F94}" srcOrd="2" destOrd="0" presId="urn:microsoft.com/office/officeart/2016/7/layout/RoundedRectangleTimeline"/>
    <dgm:cxn modelId="{8B7A43B6-B26B-401C-848A-9911050D8509}" type="presParOf" srcId="{51214569-2F9D-4828-A9DD-3FEF5D839BE3}" destId="{2B9BA113-FC88-4B4C-83A1-3231EC53A38E}" srcOrd="3" destOrd="0" presId="urn:microsoft.com/office/officeart/2016/7/layout/RoundedRectangleTimeline"/>
    <dgm:cxn modelId="{CFF221C9-C0CE-43B6-B789-21400F1DF5C6}" type="presParOf" srcId="{51214569-2F9D-4828-A9DD-3FEF5D839BE3}" destId="{1EEA4D44-15CA-4F09-A276-8D41FF590C6C}" srcOrd="4" destOrd="0" presId="urn:microsoft.com/office/officeart/2016/7/layout/RoundedRectangleTimeline"/>
    <dgm:cxn modelId="{15F65EBB-72A5-4CC9-9623-949B6A12745E}" type="presParOf" srcId="{A7193823-DC54-4F04-8B73-0EC71BD787D4}" destId="{5F055B2C-DA21-427C-8142-28373886698E}" srcOrd="1" destOrd="0" presId="urn:microsoft.com/office/officeart/2016/7/layout/RoundedRectangleTimeline"/>
    <dgm:cxn modelId="{F5CA2BB8-74CC-4C67-9855-85C229FB9CB2}" type="presParOf" srcId="{A7193823-DC54-4F04-8B73-0EC71BD787D4}" destId="{B5408E90-0A80-4D02-A2BA-D849F10A6298}" srcOrd="2" destOrd="0" presId="urn:microsoft.com/office/officeart/2016/7/layout/RoundedRectangleTimeline"/>
    <dgm:cxn modelId="{07DC56C4-B426-48DB-BBE0-CFD537649DF5}" type="presParOf" srcId="{B5408E90-0A80-4D02-A2BA-D849F10A6298}" destId="{20D8B43C-5138-4C3F-A8DF-F0E37E2D4282}" srcOrd="0" destOrd="0" presId="urn:microsoft.com/office/officeart/2016/7/layout/RoundedRectangleTimeline"/>
    <dgm:cxn modelId="{F6F5A367-3C60-40C0-85E8-D5F93908B039}" type="presParOf" srcId="{B5408E90-0A80-4D02-A2BA-D849F10A6298}" destId="{72952443-0541-49A8-B66D-DDF7ABFD838C}" srcOrd="1" destOrd="0" presId="urn:microsoft.com/office/officeart/2016/7/layout/RoundedRectangleTimeline"/>
    <dgm:cxn modelId="{EA9E04F2-FCFC-4B37-901E-B364A146F0DC}" type="presParOf" srcId="{B5408E90-0A80-4D02-A2BA-D849F10A6298}" destId="{2FE06575-9B2C-482E-9A73-5201B2CB78E8}" srcOrd="2" destOrd="0" presId="urn:microsoft.com/office/officeart/2016/7/layout/RoundedRectangleTimeline"/>
    <dgm:cxn modelId="{F9737915-A624-416C-B4CA-9A255AB9CC4C}" type="presParOf" srcId="{B5408E90-0A80-4D02-A2BA-D849F10A6298}" destId="{E7D00899-B5ED-40EE-8F1D-02A59C92258B}" srcOrd="3" destOrd="0" presId="urn:microsoft.com/office/officeart/2016/7/layout/RoundedRectangleTimeline"/>
    <dgm:cxn modelId="{485FFA12-73F2-4BEE-B77F-0C63180B77B5}" type="presParOf" srcId="{B5408E90-0A80-4D02-A2BA-D849F10A6298}" destId="{CC0CB2C6-4AF1-44BD-A71F-AA29F36B88BC}" srcOrd="4" destOrd="0" presId="urn:microsoft.com/office/officeart/2016/7/layout/RoundedRectangleTimeline"/>
    <dgm:cxn modelId="{2005C92D-7AE6-4D6A-8FCB-1F1EC553AAC7}" type="presParOf" srcId="{A7193823-DC54-4F04-8B73-0EC71BD787D4}" destId="{27C2D78F-174A-4015-B102-67AC8875C511}" srcOrd="3" destOrd="0" presId="urn:microsoft.com/office/officeart/2016/7/layout/RoundedRectangleTimeline"/>
    <dgm:cxn modelId="{500702B7-F70C-4849-B8A6-97C97F73A61F}" type="presParOf" srcId="{A7193823-DC54-4F04-8B73-0EC71BD787D4}" destId="{2DAD3868-ABC6-4A0E-8BA2-EAE8F4901FE5}" srcOrd="4" destOrd="0" presId="urn:microsoft.com/office/officeart/2016/7/layout/RoundedRectangleTimeline"/>
    <dgm:cxn modelId="{2B7C3ECA-2C86-47C0-9F63-4CF4A0C39E34}" type="presParOf" srcId="{2DAD3868-ABC6-4A0E-8BA2-EAE8F4901FE5}" destId="{ECACBEB8-C645-4D12-8FC2-4FE934D75F1B}" srcOrd="0" destOrd="0" presId="urn:microsoft.com/office/officeart/2016/7/layout/RoundedRectangleTimeline"/>
    <dgm:cxn modelId="{2399DC2F-5D7A-4B93-BF04-CDE45E4A2E43}" type="presParOf" srcId="{2DAD3868-ABC6-4A0E-8BA2-EAE8F4901FE5}" destId="{C223C27E-CABA-45CB-B26C-70F24EA73A21}" srcOrd="1" destOrd="0" presId="urn:microsoft.com/office/officeart/2016/7/layout/RoundedRectangleTimeline"/>
    <dgm:cxn modelId="{BC2ADEE6-656A-450D-AB37-8BD7B3A47E9E}" type="presParOf" srcId="{2DAD3868-ABC6-4A0E-8BA2-EAE8F4901FE5}" destId="{951E2302-893A-4894-B8F3-B5714D2088DE}" srcOrd="2" destOrd="0" presId="urn:microsoft.com/office/officeart/2016/7/layout/RoundedRectangleTimeline"/>
    <dgm:cxn modelId="{0674E986-D60A-49CF-8677-656C5388FCBB}" type="presParOf" srcId="{2DAD3868-ABC6-4A0E-8BA2-EAE8F4901FE5}" destId="{9201D2A9-2F3C-4E6E-9A4E-4CE27677683A}" srcOrd="3" destOrd="0" presId="urn:microsoft.com/office/officeart/2016/7/layout/RoundedRectangleTimeline"/>
    <dgm:cxn modelId="{EF793DA5-00A5-4E95-B390-B3BDF694A686}" type="presParOf" srcId="{2DAD3868-ABC6-4A0E-8BA2-EAE8F4901FE5}" destId="{0FD2A020-CD5F-46F7-8361-1B306F94BE13}" srcOrd="4" destOrd="0" presId="urn:microsoft.com/office/officeart/2016/7/layout/RoundedRectangleTimeline"/>
    <dgm:cxn modelId="{434A146E-38BD-4955-8D16-40D3395B59AF}" type="presParOf" srcId="{A7193823-DC54-4F04-8B73-0EC71BD787D4}" destId="{0FB03BCE-0D7B-45B9-A9C2-2564C21B1F26}" srcOrd="5" destOrd="0" presId="urn:microsoft.com/office/officeart/2016/7/layout/RoundedRectangleTimeline"/>
    <dgm:cxn modelId="{2A23CC4B-A467-4739-8D29-1C965AC28C3E}" type="presParOf" srcId="{A7193823-DC54-4F04-8B73-0EC71BD787D4}" destId="{A5E1B132-D030-46F8-972B-06A1E73788F1}" srcOrd="6" destOrd="0" presId="urn:microsoft.com/office/officeart/2016/7/layout/RoundedRectangleTimeline"/>
    <dgm:cxn modelId="{9525FAD2-785F-4516-B748-2C973AB7A23C}" type="presParOf" srcId="{A5E1B132-D030-46F8-972B-06A1E73788F1}" destId="{6814F7F0-9995-4224-897A-637CC1F2764D}" srcOrd="0" destOrd="0" presId="urn:microsoft.com/office/officeart/2016/7/layout/RoundedRectangleTimeline"/>
    <dgm:cxn modelId="{F2886F1D-2562-4906-9FCE-7B3580E97062}" type="presParOf" srcId="{A5E1B132-D030-46F8-972B-06A1E73788F1}" destId="{D51A9E73-018F-43CA-B6E0-E49CBE05D99A}" srcOrd="1" destOrd="0" presId="urn:microsoft.com/office/officeart/2016/7/layout/RoundedRectangleTimeline"/>
    <dgm:cxn modelId="{14FD7365-4E0C-4EF3-8DCA-164ADA72DB08}" type="presParOf" srcId="{A5E1B132-D030-46F8-972B-06A1E73788F1}" destId="{B0150EEB-A5EF-4F04-BB6E-09C1F06B512A}" srcOrd="2" destOrd="0" presId="urn:microsoft.com/office/officeart/2016/7/layout/RoundedRectangleTimeline"/>
    <dgm:cxn modelId="{54D1DC8E-2767-4288-B2CA-039DCE411A6C}" type="presParOf" srcId="{A5E1B132-D030-46F8-972B-06A1E73788F1}" destId="{F2FFB2DF-DB92-415D-8830-100B14E7C37E}" srcOrd="3" destOrd="0" presId="urn:microsoft.com/office/officeart/2016/7/layout/RoundedRectangleTimeline"/>
    <dgm:cxn modelId="{ECA58415-C27D-4464-95A6-ACA18CE729A7}" type="presParOf" srcId="{A5E1B132-D030-46F8-972B-06A1E73788F1}" destId="{1A444D37-9F52-4368-8881-3A46991B480A}" srcOrd="4" destOrd="0" presId="urn:microsoft.com/office/officeart/2016/7/layout/RoundedRectangleTimeline"/>
    <dgm:cxn modelId="{B293A550-4084-42E1-B8FC-AB24533DBCA5}" type="presParOf" srcId="{A7193823-DC54-4F04-8B73-0EC71BD787D4}" destId="{A1419743-9EF9-41FB-95D1-622EA2EB6781}" srcOrd="7" destOrd="0" presId="urn:microsoft.com/office/officeart/2016/7/layout/RoundedRectangleTimeline"/>
    <dgm:cxn modelId="{AB9B689A-590A-43C6-A198-7943AE3684BC}" type="presParOf" srcId="{A7193823-DC54-4F04-8B73-0EC71BD787D4}" destId="{47627F7A-B357-4DE8-9477-6BF9CAE33D3F}" srcOrd="8" destOrd="0" presId="urn:microsoft.com/office/officeart/2016/7/layout/RoundedRectangleTimeline"/>
    <dgm:cxn modelId="{D3F6D1BB-775A-4B54-B8CA-2BC5DEC80853}" type="presParOf" srcId="{47627F7A-B357-4DE8-9477-6BF9CAE33D3F}" destId="{90772E2C-3E42-4C0B-A9C4-924F8C3C81AE}" srcOrd="0" destOrd="0" presId="urn:microsoft.com/office/officeart/2016/7/layout/RoundedRectangleTimeline"/>
    <dgm:cxn modelId="{4B0BBA09-74D8-4EAD-B571-8F9E2A0A5E47}" type="presParOf" srcId="{47627F7A-B357-4DE8-9477-6BF9CAE33D3F}" destId="{C6AB77C8-EAC8-47EC-8472-E5D2107292BE}" srcOrd="1" destOrd="0" presId="urn:microsoft.com/office/officeart/2016/7/layout/RoundedRectangleTimeline"/>
    <dgm:cxn modelId="{C494ACAD-EA6B-41DF-87BA-F8706CA53C79}" type="presParOf" srcId="{47627F7A-B357-4DE8-9477-6BF9CAE33D3F}" destId="{515F761A-C772-4809-92AA-77AA69A38B26}" srcOrd="2" destOrd="0" presId="urn:microsoft.com/office/officeart/2016/7/layout/RoundedRectangleTimeline"/>
    <dgm:cxn modelId="{8DFCBE3C-FE6B-4AB2-9E8A-548EFDCD8E55}" type="presParOf" srcId="{47627F7A-B357-4DE8-9477-6BF9CAE33D3F}" destId="{29259B3F-84A4-437A-81D0-E79A80C9CF4A}" srcOrd="3" destOrd="0" presId="urn:microsoft.com/office/officeart/2016/7/layout/RoundedRectangleTimeline"/>
    <dgm:cxn modelId="{0A07963B-31F1-4907-AB1D-641BCE0D602A}" type="presParOf" srcId="{47627F7A-B357-4DE8-9477-6BF9CAE33D3F}" destId="{C1497E99-30C1-400C-85E1-F46CEC34C0DE}" srcOrd="4" destOrd="0" presId="urn:microsoft.com/office/officeart/2016/7/layout/RoundedRectangleTimeline"/>
    <dgm:cxn modelId="{D460A97B-7FC0-4E5B-833B-5B39293B2A6A}" type="presParOf" srcId="{A7193823-DC54-4F04-8B73-0EC71BD787D4}" destId="{80A73627-2C75-43D2-BE62-12891BB612D6}" srcOrd="9" destOrd="0" presId="urn:microsoft.com/office/officeart/2016/7/layout/RoundedRectangleTimeline"/>
    <dgm:cxn modelId="{B19601B9-AE02-43DC-9AFE-E06C2D1B2065}" type="presParOf" srcId="{A7193823-DC54-4F04-8B73-0EC71BD787D4}" destId="{80BA7279-224D-4F6E-A8ED-DA366AAA571E}" srcOrd="10" destOrd="0" presId="urn:microsoft.com/office/officeart/2016/7/layout/RoundedRectangleTimeline"/>
    <dgm:cxn modelId="{4D35F0A8-2721-4E90-8677-BA774BE0BE1C}" type="presParOf" srcId="{80BA7279-224D-4F6E-A8ED-DA366AAA571E}" destId="{A1081828-9EDB-4382-B7B1-26B17AF54BF4}" srcOrd="0" destOrd="0" presId="urn:microsoft.com/office/officeart/2016/7/layout/RoundedRectangleTimeline"/>
    <dgm:cxn modelId="{39D6692A-1577-46BD-8FF1-4702FBDD606D}" type="presParOf" srcId="{80BA7279-224D-4F6E-A8ED-DA366AAA571E}" destId="{3965909B-0DF5-48D5-B65A-613C0A3850EC}" srcOrd="1" destOrd="0" presId="urn:microsoft.com/office/officeart/2016/7/layout/RoundedRectangleTimeline"/>
    <dgm:cxn modelId="{C0A106DF-C97D-4022-8254-30549E736A78}" type="presParOf" srcId="{80BA7279-224D-4F6E-A8ED-DA366AAA571E}" destId="{20255BAD-0CF6-4FC7-BEDE-C146CB14473A}" srcOrd="2" destOrd="0" presId="urn:microsoft.com/office/officeart/2016/7/layout/RoundedRectangleTimeline"/>
    <dgm:cxn modelId="{283DAEFF-31E5-422F-AA8C-00592A506C39}" type="presParOf" srcId="{80BA7279-224D-4F6E-A8ED-DA366AAA571E}" destId="{BCE25D41-398A-4ACF-B838-795C9831EB0B}" srcOrd="3" destOrd="0" presId="urn:microsoft.com/office/officeart/2016/7/layout/RoundedRectangleTimeline"/>
    <dgm:cxn modelId="{8759F9D5-D6B1-4AB2-AE57-E695915F83CD}" type="presParOf" srcId="{80BA7279-224D-4F6E-A8ED-DA366AAA571E}" destId="{D2FA3548-725E-4DF5-BF19-F7623A46E3DB}"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578324-C812-430C-88C6-49446B58F85C}" type="doc">
      <dgm:prSet loTypeId="urn:microsoft.com/office/officeart/2017/3/layout/DropPinTimeline" loCatId="process" qsTypeId="urn:microsoft.com/office/officeart/2005/8/quickstyle/simple1" qsCatId="simple" csTypeId="urn:microsoft.com/office/officeart/2005/8/colors/accent6_2" csCatId="accent6" phldr="1"/>
      <dgm:spPr/>
      <dgm:t>
        <a:bodyPr/>
        <a:lstStyle/>
        <a:p>
          <a:endParaRPr lang="en-US"/>
        </a:p>
      </dgm:t>
    </dgm:pt>
    <dgm:pt modelId="{DDA3CC9C-367E-4DF0-8D1B-9B47E5597F86}">
      <dgm:prSet/>
      <dgm:spPr/>
      <dgm:t>
        <a:bodyPr/>
        <a:lstStyle/>
        <a:p>
          <a:pPr>
            <a:defRPr b="1"/>
          </a:pPr>
          <a:r>
            <a:rPr lang="en-US" dirty="0"/>
            <a:t>15 Feb.</a:t>
          </a:r>
        </a:p>
      </dgm:t>
    </dgm:pt>
    <dgm:pt modelId="{C01A8AD2-971B-45D1-A5CF-8B97A20CE43E}" type="parTrans" cxnId="{A368B5A8-D10D-4395-9332-E8086402AEB3}">
      <dgm:prSet/>
      <dgm:spPr/>
      <dgm:t>
        <a:bodyPr/>
        <a:lstStyle/>
        <a:p>
          <a:endParaRPr lang="en-US"/>
        </a:p>
      </dgm:t>
    </dgm:pt>
    <dgm:pt modelId="{96656400-3D8D-45C4-A1E0-B75374943E94}" type="sibTrans" cxnId="{A368B5A8-D10D-4395-9332-E8086402AEB3}">
      <dgm:prSet/>
      <dgm:spPr/>
      <dgm:t>
        <a:bodyPr/>
        <a:lstStyle/>
        <a:p>
          <a:endParaRPr lang="en-US"/>
        </a:p>
      </dgm:t>
    </dgm:pt>
    <dgm:pt modelId="{949BB506-E386-441F-A7CB-F90C620EB9CE}">
      <dgm:prSet custT="1"/>
      <dgm:spPr/>
      <dgm:t>
        <a:bodyPr/>
        <a:lstStyle/>
        <a:p>
          <a:r>
            <a:rPr lang="en-CA" sz="1400" dirty="0"/>
            <a:t>Final storyboard and animation –</a:t>
          </a:r>
        </a:p>
        <a:p>
          <a:r>
            <a:rPr lang="en-CA" sz="1400" dirty="0"/>
            <a:t>Timings will be finalized – including number of frames per scene</a:t>
          </a:r>
        </a:p>
        <a:p>
          <a:r>
            <a:rPr lang="en-CA" sz="1400" dirty="0"/>
            <a:t>Plan out the different camera angles</a:t>
          </a:r>
        </a:p>
        <a:p>
          <a:r>
            <a:rPr lang="en-CA" sz="1400" dirty="0"/>
            <a:t>Basic models of the characters and props should be created</a:t>
          </a:r>
          <a:endParaRPr lang="en-US" sz="1400" dirty="0"/>
        </a:p>
      </dgm:t>
    </dgm:pt>
    <dgm:pt modelId="{EB50DEDA-B269-4F2B-BDD6-E42F7AF73EB6}" type="parTrans" cxnId="{49ACF741-7766-42F4-959B-1FC459646E55}">
      <dgm:prSet/>
      <dgm:spPr/>
      <dgm:t>
        <a:bodyPr/>
        <a:lstStyle/>
        <a:p>
          <a:endParaRPr lang="en-US"/>
        </a:p>
      </dgm:t>
    </dgm:pt>
    <dgm:pt modelId="{D4069CE7-B8B7-4549-BF75-63B20A38517E}" type="sibTrans" cxnId="{49ACF741-7766-42F4-959B-1FC459646E55}">
      <dgm:prSet/>
      <dgm:spPr/>
      <dgm:t>
        <a:bodyPr/>
        <a:lstStyle/>
        <a:p>
          <a:endParaRPr lang="en-US"/>
        </a:p>
      </dgm:t>
    </dgm:pt>
    <dgm:pt modelId="{C700E111-1D12-4B59-9C50-026155537709}">
      <dgm:prSet/>
      <dgm:spPr/>
      <dgm:t>
        <a:bodyPr/>
        <a:lstStyle/>
        <a:p>
          <a:pPr>
            <a:defRPr b="1"/>
          </a:pPr>
          <a:r>
            <a:rPr lang="en-US" dirty="0"/>
            <a:t>10 Mar.</a:t>
          </a:r>
        </a:p>
      </dgm:t>
    </dgm:pt>
    <dgm:pt modelId="{D0456CB0-E0DC-4129-A701-C760A1F19469}" type="parTrans" cxnId="{5F05D1C1-E31B-4B0A-998F-3ECD9E6B4C66}">
      <dgm:prSet/>
      <dgm:spPr/>
      <dgm:t>
        <a:bodyPr/>
        <a:lstStyle/>
        <a:p>
          <a:endParaRPr lang="en-US"/>
        </a:p>
      </dgm:t>
    </dgm:pt>
    <dgm:pt modelId="{5CAAF109-B6D9-4EA4-B1E9-40BA4B8B52F0}" type="sibTrans" cxnId="{5F05D1C1-E31B-4B0A-998F-3ECD9E6B4C66}">
      <dgm:prSet/>
      <dgm:spPr/>
      <dgm:t>
        <a:bodyPr/>
        <a:lstStyle/>
        <a:p>
          <a:endParaRPr lang="en-US"/>
        </a:p>
      </dgm:t>
    </dgm:pt>
    <dgm:pt modelId="{6762C4A0-523B-4339-B1AC-DB5A71BA11E6}">
      <dgm:prSet/>
      <dgm:spPr/>
      <dgm:t>
        <a:bodyPr/>
        <a:lstStyle/>
        <a:p>
          <a:r>
            <a:rPr lang="en-CA" dirty="0"/>
            <a:t>Final models of all our objects will be completed</a:t>
          </a:r>
          <a:endParaRPr lang="en-US" dirty="0"/>
        </a:p>
      </dgm:t>
    </dgm:pt>
    <dgm:pt modelId="{6219AAA7-4035-4E8B-9705-C1958AA81300}" type="parTrans" cxnId="{8DF06592-E505-48DE-B609-C2C249645A5B}">
      <dgm:prSet/>
      <dgm:spPr/>
      <dgm:t>
        <a:bodyPr/>
        <a:lstStyle/>
        <a:p>
          <a:endParaRPr lang="en-US"/>
        </a:p>
      </dgm:t>
    </dgm:pt>
    <dgm:pt modelId="{5AABE707-5A4A-4C18-AB54-AC127A059D49}" type="sibTrans" cxnId="{8DF06592-E505-48DE-B609-C2C249645A5B}">
      <dgm:prSet/>
      <dgm:spPr/>
      <dgm:t>
        <a:bodyPr/>
        <a:lstStyle/>
        <a:p>
          <a:endParaRPr lang="en-US"/>
        </a:p>
      </dgm:t>
    </dgm:pt>
    <dgm:pt modelId="{8806558B-D0A3-410C-851D-5F58350E627C}">
      <dgm:prSet/>
      <dgm:spPr/>
      <dgm:t>
        <a:bodyPr/>
        <a:lstStyle/>
        <a:p>
          <a:pPr>
            <a:defRPr b="1"/>
          </a:pPr>
          <a:r>
            <a:rPr lang="en-US" dirty="0"/>
            <a:t>10 April.</a:t>
          </a:r>
        </a:p>
      </dgm:t>
    </dgm:pt>
    <dgm:pt modelId="{493B63D4-7A5D-4F8F-A132-6DB8B6D00267}" type="parTrans" cxnId="{BC26EC17-2C72-4FAE-9DF3-14BF6AE3328D}">
      <dgm:prSet/>
      <dgm:spPr/>
      <dgm:t>
        <a:bodyPr/>
        <a:lstStyle/>
        <a:p>
          <a:endParaRPr lang="en-GB"/>
        </a:p>
      </dgm:t>
    </dgm:pt>
    <dgm:pt modelId="{7C5780CD-3630-40F6-80CD-987B11B9456A}" type="sibTrans" cxnId="{BC26EC17-2C72-4FAE-9DF3-14BF6AE3328D}">
      <dgm:prSet/>
      <dgm:spPr/>
      <dgm:t>
        <a:bodyPr/>
        <a:lstStyle/>
        <a:p>
          <a:endParaRPr lang="en-GB"/>
        </a:p>
      </dgm:t>
    </dgm:pt>
    <dgm:pt modelId="{0986E415-1843-41AE-B93F-CB76A3033FCF}">
      <dgm:prSet custT="1"/>
      <dgm:spPr/>
      <dgm:t>
        <a:bodyPr/>
        <a:lstStyle/>
        <a:p>
          <a:r>
            <a:rPr lang="en-CA" sz="1400" dirty="0"/>
            <a:t>Audio and the remaining scenes will be added</a:t>
          </a:r>
        </a:p>
        <a:p>
          <a:r>
            <a:rPr lang="en-CA" sz="1400" dirty="0"/>
            <a:t>The final animation will be completed and reviewed for adjustments</a:t>
          </a:r>
          <a:endParaRPr lang="en-US" sz="1400" dirty="0"/>
        </a:p>
      </dgm:t>
    </dgm:pt>
    <dgm:pt modelId="{559D53FE-51FE-4776-921E-FD48DBF263ED}" type="parTrans" cxnId="{F7C7BEF1-9187-4845-93D6-499D3E47BCF5}">
      <dgm:prSet/>
      <dgm:spPr/>
      <dgm:t>
        <a:bodyPr/>
        <a:lstStyle/>
        <a:p>
          <a:endParaRPr lang="en-GB"/>
        </a:p>
      </dgm:t>
    </dgm:pt>
    <dgm:pt modelId="{88DE0132-E952-455D-8E98-A19BF4A67A7B}" type="sibTrans" cxnId="{F7C7BEF1-9187-4845-93D6-499D3E47BCF5}">
      <dgm:prSet/>
      <dgm:spPr/>
      <dgm:t>
        <a:bodyPr/>
        <a:lstStyle/>
        <a:p>
          <a:endParaRPr lang="en-GB"/>
        </a:p>
      </dgm:t>
    </dgm:pt>
    <dgm:pt modelId="{F09A8A7D-AD09-734E-9BD8-695227FD41FE}">
      <dgm:prSet/>
      <dgm:spPr/>
      <dgm:t>
        <a:bodyPr/>
        <a:lstStyle/>
        <a:p>
          <a:r>
            <a:rPr lang="en-CA" dirty="0"/>
            <a:t>60%-70% of the scenes should be fully rendered, including lighting and camera positions</a:t>
          </a:r>
        </a:p>
      </dgm:t>
    </dgm:pt>
    <dgm:pt modelId="{27EC4189-DA7C-6746-8263-45C650F89B0E}" type="parTrans" cxnId="{A4953F47-447E-D042-97B7-DD2BC6CC2927}">
      <dgm:prSet/>
      <dgm:spPr/>
      <dgm:t>
        <a:bodyPr/>
        <a:lstStyle/>
        <a:p>
          <a:endParaRPr lang="en-US"/>
        </a:p>
      </dgm:t>
    </dgm:pt>
    <dgm:pt modelId="{A9CEF177-CCCA-244B-9FFA-813BE971F78C}" type="sibTrans" cxnId="{A4953F47-447E-D042-97B7-DD2BC6CC2927}">
      <dgm:prSet/>
      <dgm:spPr/>
      <dgm:t>
        <a:bodyPr/>
        <a:lstStyle/>
        <a:p>
          <a:endParaRPr lang="en-US"/>
        </a:p>
      </dgm:t>
    </dgm:pt>
    <dgm:pt modelId="{66DEDFA4-3A12-4CEC-8365-36AB2D98C01D}" type="pres">
      <dgm:prSet presAssocID="{9A578324-C812-430C-88C6-49446B58F85C}" presName="root" presStyleCnt="0">
        <dgm:presLayoutVars>
          <dgm:chMax/>
          <dgm:chPref/>
          <dgm:animLvl val="lvl"/>
        </dgm:presLayoutVars>
      </dgm:prSet>
      <dgm:spPr/>
    </dgm:pt>
    <dgm:pt modelId="{C12ECAB0-2DBD-4AF7-B24C-235841F47A14}" type="pres">
      <dgm:prSet presAssocID="{9A578324-C812-430C-88C6-49446B58F85C}" presName="divider" presStyleLbl="fgAcc1" presStyleIdx="0" presStyleCnt="4"/>
      <dgm:spPr>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gm:spPr>
    </dgm:pt>
    <dgm:pt modelId="{0FBCEAA1-33E4-4433-893B-2467E7FE2565}" type="pres">
      <dgm:prSet presAssocID="{9A578324-C812-430C-88C6-49446B58F85C}" presName="nodes" presStyleCnt="0">
        <dgm:presLayoutVars>
          <dgm:chMax/>
          <dgm:chPref/>
          <dgm:animLvl val="lvl"/>
        </dgm:presLayoutVars>
      </dgm:prSet>
      <dgm:spPr/>
    </dgm:pt>
    <dgm:pt modelId="{ACEAE9F7-6F22-483D-9EF0-FAAB56479A7F}" type="pres">
      <dgm:prSet presAssocID="{DDA3CC9C-367E-4DF0-8D1B-9B47E5597F86}" presName="composite" presStyleCnt="0"/>
      <dgm:spPr/>
    </dgm:pt>
    <dgm:pt modelId="{0DC6E644-BE56-46B5-9214-E29199A65B16}" type="pres">
      <dgm:prSet presAssocID="{DDA3CC9C-367E-4DF0-8D1B-9B47E5597F86}" presName="ConnectorPoint" presStyleLbl="lnNode1" presStyleIdx="0"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DAFCD83-AEB1-48C1-ABE6-F5EA5FC4A092}" type="pres">
      <dgm:prSet presAssocID="{DDA3CC9C-367E-4DF0-8D1B-9B47E5597F86}" presName="DropPinPlaceHolder" presStyleCnt="0"/>
      <dgm:spPr/>
    </dgm:pt>
    <dgm:pt modelId="{08148893-45F9-4F35-8037-E4E99DE56707}" type="pres">
      <dgm:prSet presAssocID="{DDA3CC9C-367E-4DF0-8D1B-9B47E5597F86}" presName="DropPin" presStyleLbl="alignNode1" presStyleIdx="0" presStyleCnt="3" custLinFactNeighborY="-24340"/>
      <dgm:spPr/>
    </dgm:pt>
    <dgm:pt modelId="{7C3AAE9F-3F80-4467-8EDC-632FA2712EE2}" type="pres">
      <dgm:prSet presAssocID="{DDA3CC9C-367E-4DF0-8D1B-9B47E5597F8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7EFB9313-ABC0-46F0-BEDE-217390ECF7AE}" type="pres">
      <dgm:prSet presAssocID="{DDA3CC9C-367E-4DF0-8D1B-9B47E5597F86}" presName="L2TextContainer" presStyleLbl="revTx" presStyleIdx="0" presStyleCnt="6">
        <dgm:presLayoutVars>
          <dgm:bulletEnabled val="1"/>
        </dgm:presLayoutVars>
      </dgm:prSet>
      <dgm:spPr/>
    </dgm:pt>
    <dgm:pt modelId="{105ACBC8-BD94-4CCF-8CD3-964134831FF6}" type="pres">
      <dgm:prSet presAssocID="{DDA3CC9C-367E-4DF0-8D1B-9B47E5597F86}" presName="L1TextContainer" presStyleLbl="revTx" presStyleIdx="1" presStyleCnt="6" custLinFactNeighborY="-17038">
        <dgm:presLayoutVars>
          <dgm:chMax val="1"/>
          <dgm:chPref val="1"/>
          <dgm:bulletEnabled val="1"/>
        </dgm:presLayoutVars>
      </dgm:prSet>
      <dgm:spPr/>
    </dgm:pt>
    <dgm:pt modelId="{AB8C8663-5AFF-42CB-B89E-88D4D21ACD65}" type="pres">
      <dgm:prSet presAssocID="{DDA3CC9C-367E-4DF0-8D1B-9B47E5597F86}" presName="ConnectLine" presStyleLbl="sibTrans1D1" presStyleIdx="0" presStyleCnt="3"/>
      <dgm:spPr>
        <a:noFill/>
        <a:ln w="12700" cap="flat" cmpd="sng" algn="ctr">
          <a:solidFill>
            <a:schemeClr val="accent6">
              <a:hueOff val="0"/>
              <a:satOff val="0"/>
              <a:lumOff val="0"/>
              <a:alphaOff val="0"/>
            </a:schemeClr>
          </a:solidFill>
          <a:prstDash val="dash"/>
          <a:miter lim="800000"/>
        </a:ln>
        <a:effectLst/>
      </dgm:spPr>
    </dgm:pt>
    <dgm:pt modelId="{F3A418BE-9B83-44ED-A095-A979AF4BA4FC}" type="pres">
      <dgm:prSet presAssocID="{DDA3CC9C-367E-4DF0-8D1B-9B47E5597F86}" presName="EmptyPlaceHolder" presStyleCnt="0"/>
      <dgm:spPr/>
    </dgm:pt>
    <dgm:pt modelId="{EEB9C3C2-6184-4C7C-93EE-3A39083A965C}" type="pres">
      <dgm:prSet presAssocID="{96656400-3D8D-45C4-A1E0-B75374943E94}" presName="spaceBetweenRectangles" presStyleCnt="0"/>
      <dgm:spPr/>
    </dgm:pt>
    <dgm:pt modelId="{2520DF90-100D-4AAF-B0AA-D597B9C15B32}" type="pres">
      <dgm:prSet presAssocID="{C700E111-1D12-4B59-9C50-026155537709}" presName="composite" presStyleCnt="0"/>
      <dgm:spPr/>
    </dgm:pt>
    <dgm:pt modelId="{B8EB1831-02AC-4EE4-9ABC-ED2C529E9C19}" type="pres">
      <dgm:prSet presAssocID="{C700E111-1D12-4B59-9C50-026155537709}" presName="ConnectorPoint" presStyleLbl="lnNode1" presStyleIdx="1"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738C3A1-6388-4CF5-A711-2E2584D3913A}" type="pres">
      <dgm:prSet presAssocID="{C700E111-1D12-4B59-9C50-026155537709}" presName="DropPinPlaceHolder" presStyleCnt="0"/>
      <dgm:spPr/>
    </dgm:pt>
    <dgm:pt modelId="{F9082E01-3451-4240-96E6-B2D1A8B14CA0}" type="pres">
      <dgm:prSet presAssocID="{C700E111-1D12-4B59-9C50-026155537709}" presName="DropPin" presStyleLbl="alignNode1" presStyleIdx="1" presStyleCnt="3" custLinFactX="100000" custLinFactNeighborX="197391" custLinFactNeighborY="4365"/>
      <dgm:spPr/>
    </dgm:pt>
    <dgm:pt modelId="{1BC588F8-4855-4662-8852-2C53378017A7}" type="pres">
      <dgm:prSet presAssocID="{C700E111-1D12-4B59-9C50-026155537709}"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6FDE56F6-AACD-4897-A940-E5812AD7077B}" type="pres">
      <dgm:prSet presAssocID="{C700E111-1D12-4B59-9C50-026155537709}" presName="L2TextContainer" presStyleLbl="revTx" presStyleIdx="2" presStyleCnt="6">
        <dgm:presLayoutVars>
          <dgm:bulletEnabled val="1"/>
        </dgm:presLayoutVars>
      </dgm:prSet>
      <dgm:spPr/>
    </dgm:pt>
    <dgm:pt modelId="{10E44432-208B-4A82-BC88-0C250BD48BBF}" type="pres">
      <dgm:prSet presAssocID="{C700E111-1D12-4B59-9C50-026155537709}" presName="L1TextContainer" presStyleLbl="revTx" presStyleIdx="3" presStyleCnt="6" custScaleX="112015" custLinFactNeighborX="40373" custLinFactNeighborY="-25057">
        <dgm:presLayoutVars>
          <dgm:chMax val="1"/>
          <dgm:chPref val="1"/>
          <dgm:bulletEnabled val="1"/>
        </dgm:presLayoutVars>
      </dgm:prSet>
      <dgm:spPr/>
    </dgm:pt>
    <dgm:pt modelId="{5BF1E58E-BD64-4CE3-80E7-E20624BE2E6E}" type="pres">
      <dgm:prSet presAssocID="{C700E111-1D12-4B59-9C50-026155537709}" presName="ConnectLine" presStyleLbl="sibTrans1D1" presStyleIdx="1" presStyleCnt="3" custLinFactX="2040200" custLinFactNeighborX="2100000"/>
      <dgm:spPr>
        <a:noFill/>
        <a:ln w="12700" cap="flat" cmpd="sng" algn="ctr">
          <a:solidFill>
            <a:schemeClr val="accent6">
              <a:hueOff val="0"/>
              <a:satOff val="0"/>
              <a:lumOff val="0"/>
              <a:alphaOff val="0"/>
            </a:schemeClr>
          </a:solidFill>
          <a:prstDash val="dash"/>
          <a:miter lim="800000"/>
        </a:ln>
        <a:effectLst/>
      </dgm:spPr>
    </dgm:pt>
    <dgm:pt modelId="{76E74C3F-D5FA-462F-A8FE-A83B37B7D6D5}" type="pres">
      <dgm:prSet presAssocID="{C700E111-1D12-4B59-9C50-026155537709}" presName="EmptyPlaceHolder" presStyleCnt="0"/>
      <dgm:spPr/>
    </dgm:pt>
    <dgm:pt modelId="{40238B27-095A-45BB-8C3E-7C7D4D71867F}" type="pres">
      <dgm:prSet presAssocID="{5CAAF109-B6D9-4EA4-B1E9-40BA4B8B52F0}" presName="spaceBetweenRectangles" presStyleCnt="0"/>
      <dgm:spPr/>
    </dgm:pt>
    <dgm:pt modelId="{D208E1D6-6C6E-4FC7-BA98-F0DB72D2D49D}" type="pres">
      <dgm:prSet presAssocID="{8806558B-D0A3-410C-851D-5F58350E627C}" presName="composite" presStyleCnt="0"/>
      <dgm:spPr/>
    </dgm:pt>
    <dgm:pt modelId="{7E2C400D-3546-47B7-94AD-1DD876715DB8}" type="pres">
      <dgm:prSet presAssocID="{8806558B-D0A3-410C-851D-5F58350E627C}" presName="ConnectorPoint" presStyleLbl="lnNode1" presStyleIdx="2"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2077773-D020-4B76-B4CB-414A9E47B4C4}" type="pres">
      <dgm:prSet presAssocID="{8806558B-D0A3-410C-851D-5F58350E627C}" presName="DropPinPlaceHolder" presStyleCnt="0"/>
      <dgm:spPr/>
    </dgm:pt>
    <dgm:pt modelId="{B3FC4101-18D5-468D-99E5-BC7EEE62BC4B}" type="pres">
      <dgm:prSet presAssocID="{8806558B-D0A3-410C-851D-5F58350E627C}" presName="DropPin" presStyleLbl="alignNode1" presStyleIdx="2" presStyleCnt="3" custLinFactX="200000" custLinFactNeighborX="297087" custLinFactNeighborY="-8279"/>
      <dgm:spPr/>
    </dgm:pt>
    <dgm:pt modelId="{F683BA34-7AA1-457C-B9EB-DEDD76ACCCA0}" type="pres">
      <dgm:prSet presAssocID="{8806558B-D0A3-410C-851D-5F58350E627C}"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85DAE228-7B18-4FBE-A8C6-BF35DB2C2624}" type="pres">
      <dgm:prSet presAssocID="{8806558B-D0A3-410C-851D-5F58350E627C}" presName="L2TextContainer" presStyleLbl="revTx" presStyleIdx="4" presStyleCnt="6">
        <dgm:presLayoutVars>
          <dgm:bulletEnabled val="1"/>
        </dgm:presLayoutVars>
      </dgm:prSet>
      <dgm:spPr/>
    </dgm:pt>
    <dgm:pt modelId="{42BAA62E-D6B5-402F-838F-E9FBC97A2362}" type="pres">
      <dgm:prSet presAssocID="{8806558B-D0A3-410C-851D-5F58350E627C}" presName="L1TextContainer" presStyleLbl="revTx" presStyleIdx="5" presStyleCnt="6" custScaleX="48628" custLinFactNeighborX="32238" custLinFactNeighborY="-8278">
        <dgm:presLayoutVars>
          <dgm:chMax val="1"/>
          <dgm:chPref val="1"/>
          <dgm:bulletEnabled val="1"/>
        </dgm:presLayoutVars>
      </dgm:prSet>
      <dgm:spPr/>
    </dgm:pt>
    <dgm:pt modelId="{E4DC7378-3058-4B18-B4A9-060C283BCD83}" type="pres">
      <dgm:prSet presAssocID="{8806558B-D0A3-410C-851D-5F58350E627C}" presName="ConnectLine" presStyleLbl="sibTrans1D1" presStyleIdx="2" presStyleCnt="3" custLinFactX="3485000" custLinFactNeighborX="3500000"/>
      <dgm:spPr>
        <a:noFill/>
        <a:ln w="12700" cap="flat" cmpd="sng" algn="ctr">
          <a:solidFill>
            <a:schemeClr val="accent6">
              <a:hueOff val="0"/>
              <a:satOff val="0"/>
              <a:lumOff val="0"/>
              <a:alphaOff val="0"/>
            </a:schemeClr>
          </a:solidFill>
          <a:prstDash val="dash"/>
          <a:miter lim="800000"/>
        </a:ln>
        <a:effectLst/>
      </dgm:spPr>
    </dgm:pt>
    <dgm:pt modelId="{60DEFAD3-A75B-48D0-A96A-EA3AC18A2BB5}" type="pres">
      <dgm:prSet presAssocID="{8806558B-D0A3-410C-851D-5F58350E627C}" presName="EmptyPlaceHolder" presStyleCnt="0"/>
      <dgm:spPr/>
    </dgm:pt>
  </dgm:ptLst>
  <dgm:cxnLst>
    <dgm:cxn modelId="{2446C40C-031E-4281-B7B1-DEC4BA025C8D}" type="presOf" srcId="{949BB506-E386-441F-A7CB-F90C620EB9CE}" destId="{7EFB9313-ABC0-46F0-BEDE-217390ECF7AE}" srcOrd="0" destOrd="0" presId="urn:microsoft.com/office/officeart/2017/3/layout/DropPinTimeline"/>
    <dgm:cxn modelId="{BC26EC17-2C72-4FAE-9DF3-14BF6AE3328D}" srcId="{9A578324-C812-430C-88C6-49446B58F85C}" destId="{8806558B-D0A3-410C-851D-5F58350E627C}" srcOrd="2" destOrd="0" parTransId="{493B63D4-7A5D-4F8F-A132-6DB8B6D00267}" sibTransId="{7C5780CD-3630-40F6-80CD-987B11B9456A}"/>
    <dgm:cxn modelId="{84F2C928-8320-4FFA-8B64-A1AD9FA0BFDD}" type="presOf" srcId="{8806558B-D0A3-410C-851D-5F58350E627C}" destId="{42BAA62E-D6B5-402F-838F-E9FBC97A2362}" srcOrd="0" destOrd="0" presId="urn:microsoft.com/office/officeart/2017/3/layout/DropPinTimeline"/>
    <dgm:cxn modelId="{49ACF741-7766-42F4-959B-1FC459646E55}" srcId="{DDA3CC9C-367E-4DF0-8D1B-9B47E5597F86}" destId="{949BB506-E386-441F-A7CB-F90C620EB9CE}" srcOrd="0" destOrd="0" parTransId="{EB50DEDA-B269-4F2B-BDD6-E42F7AF73EB6}" sibTransId="{D4069CE7-B8B7-4549-BF75-63B20A38517E}"/>
    <dgm:cxn modelId="{A4953F47-447E-D042-97B7-DD2BC6CC2927}" srcId="{C700E111-1D12-4B59-9C50-026155537709}" destId="{F09A8A7D-AD09-734E-9BD8-695227FD41FE}" srcOrd="1" destOrd="0" parTransId="{27EC4189-DA7C-6746-8263-45C650F89B0E}" sibTransId="{A9CEF177-CCCA-244B-9FFA-813BE971F78C}"/>
    <dgm:cxn modelId="{B58F516E-2DAF-C940-AAD6-1AB917701971}" type="presOf" srcId="{F09A8A7D-AD09-734E-9BD8-695227FD41FE}" destId="{6FDE56F6-AACD-4897-A940-E5812AD7077B}" srcOrd="0" destOrd="1" presId="urn:microsoft.com/office/officeart/2017/3/layout/DropPinTimeline"/>
    <dgm:cxn modelId="{AF7A7753-052C-4F09-82FD-7C3EAFAF46A8}" type="presOf" srcId="{0986E415-1843-41AE-B93F-CB76A3033FCF}" destId="{85DAE228-7B18-4FBE-A8C6-BF35DB2C2624}" srcOrd="0" destOrd="0" presId="urn:microsoft.com/office/officeart/2017/3/layout/DropPinTimeline"/>
    <dgm:cxn modelId="{5A15C955-AD70-4A59-BA72-3B58CA7A11EF}" type="presOf" srcId="{C700E111-1D12-4B59-9C50-026155537709}" destId="{10E44432-208B-4A82-BC88-0C250BD48BBF}" srcOrd="0" destOrd="0" presId="urn:microsoft.com/office/officeart/2017/3/layout/DropPinTimeline"/>
    <dgm:cxn modelId="{C9A62358-8E9B-402E-97F0-164D4898C6D6}" type="presOf" srcId="{9A578324-C812-430C-88C6-49446B58F85C}" destId="{66DEDFA4-3A12-4CEC-8365-36AB2D98C01D}" srcOrd="0" destOrd="0" presId="urn:microsoft.com/office/officeart/2017/3/layout/DropPinTimeline"/>
    <dgm:cxn modelId="{82F6297B-FE9D-4552-A8C0-8D2282CDA29E}" type="presOf" srcId="{DDA3CC9C-367E-4DF0-8D1B-9B47E5597F86}" destId="{105ACBC8-BD94-4CCF-8CD3-964134831FF6}" srcOrd="0" destOrd="0" presId="urn:microsoft.com/office/officeart/2017/3/layout/DropPinTimeline"/>
    <dgm:cxn modelId="{8DF06592-E505-48DE-B609-C2C249645A5B}" srcId="{C700E111-1D12-4B59-9C50-026155537709}" destId="{6762C4A0-523B-4339-B1AC-DB5A71BA11E6}" srcOrd="0" destOrd="0" parTransId="{6219AAA7-4035-4E8B-9705-C1958AA81300}" sibTransId="{5AABE707-5A4A-4C18-AB54-AC127A059D49}"/>
    <dgm:cxn modelId="{A368B5A8-D10D-4395-9332-E8086402AEB3}" srcId="{9A578324-C812-430C-88C6-49446B58F85C}" destId="{DDA3CC9C-367E-4DF0-8D1B-9B47E5597F86}" srcOrd="0" destOrd="0" parTransId="{C01A8AD2-971B-45D1-A5CF-8B97A20CE43E}" sibTransId="{96656400-3D8D-45C4-A1E0-B75374943E94}"/>
    <dgm:cxn modelId="{5F05D1C1-E31B-4B0A-998F-3ECD9E6B4C66}" srcId="{9A578324-C812-430C-88C6-49446B58F85C}" destId="{C700E111-1D12-4B59-9C50-026155537709}" srcOrd="1" destOrd="0" parTransId="{D0456CB0-E0DC-4129-A701-C760A1F19469}" sibTransId="{5CAAF109-B6D9-4EA4-B1E9-40BA4B8B52F0}"/>
    <dgm:cxn modelId="{8BC329DA-F68F-4E38-BACE-0D781E8AD7E4}" type="presOf" srcId="{6762C4A0-523B-4339-B1AC-DB5A71BA11E6}" destId="{6FDE56F6-AACD-4897-A940-E5812AD7077B}" srcOrd="0" destOrd="0" presId="urn:microsoft.com/office/officeart/2017/3/layout/DropPinTimeline"/>
    <dgm:cxn modelId="{F7C7BEF1-9187-4845-93D6-499D3E47BCF5}" srcId="{8806558B-D0A3-410C-851D-5F58350E627C}" destId="{0986E415-1843-41AE-B93F-CB76A3033FCF}" srcOrd="0" destOrd="0" parTransId="{559D53FE-51FE-4776-921E-FD48DBF263ED}" sibTransId="{88DE0132-E952-455D-8E98-A19BF4A67A7B}"/>
    <dgm:cxn modelId="{15CD2021-DF0B-4D19-AA9D-D619AB7FB362}" type="presParOf" srcId="{66DEDFA4-3A12-4CEC-8365-36AB2D98C01D}" destId="{C12ECAB0-2DBD-4AF7-B24C-235841F47A14}" srcOrd="0" destOrd="0" presId="urn:microsoft.com/office/officeart/2017/3/layout/DropPinTimeline"/>
    <dgm:cxn modelId="{7F85DEF0-4AE5-4946-A818-02166A1F915F}" type="presParOf" srcId="{66DEDFA4-3A12-4CEC-8365-36AB2D98C01D}" destId="{0FBCEAA1-33E4-4433-893B-2467E7FE2565}" srcOrd="1" destOrd="0" presId="urn:microsoft.com/office/officeart/2017/3/layout/DropPinTimeline"/>
    <dgm:cxn modelId="{660A97B4-08F1-46EA-944D-A09EA2E342DD}" type="presParOf" srcId="{0FBCEAA1-33E4-4433-893B-2467E7FE2565}" destId="{ACEAE9F7-6F22-483D-9EF0-FAAB56479A7F}" srcOrd="0" destOrd="0" presId="urn:microsoft.com/office/officeart/2017/3/layout/DropPinTimeline"/>
    <dgm:cxn modelId="{6B93BDDB-D28C-4B86-8035-322C44694643}" type="presParOf" srcId="{ACEAE9F7-6F22-483D-9EF0-FAAB56479A7F}" destId="{0DC6E644-BE56-46B5-9214-E29199A65B16}" srcOrd="0" destOrd="0" presId="urn:microsoft.com/office/officeart/2017/3/layout/DropPinTimeline"/>
    <dgm:cxn modelId="{A9351FDA-24FD-4A30-8903-994CC171D98C}" type="presParOf" srcId="{ACEAE9F7-6F22-483D-9EF0-FAAB56479A7F}" destId="{9DAFCD83-AEB1-48C1-ABE6-F5EA5FC4A092}" srcOrd="1" destOrd="0" presId="urn:microsoft.com/office/officeart/2017/3/layout/DropPinTimeline"/>
    <dgm:cxn modelId="{3E6DCB40-7263-49D6-A70A-5C04C84C22CC}" type="presParOf" srcId="{9DAFCD83-AEB1-48C1-ABE6-F5EA5FC4A092}" destId="{08148893-45F9-4F35-8037-E4E99DE56707}" srcOrd="0" destOrd="0" presId="urn:microsoft.com/office/officeart/2017/3/layout/DropPinTimeline"/>
    <dgm:cxn modelId="{21B569CE-440D-4544-A620-FFBACDCD3998}" type="presParOf" srcId="{9DAFCD83-AEB1-48C1-ABE6-F5EA5FC4A092}" destId="{7C3AAE9F-3F80-4467-8EDC-632FA2712EE2}" srcOrd="1" destOrd="0" presId="urn:microsoft.com/office/officeart/2017/3/layout/DropPinTimeline"/>
    <dgm:cxn modelId="{45624D56-CE21-44D3-92B6-11593D6B8EE2}" type="presParOf" srcId="{ACEAE9F7-6F22-483D-9EF0-FAAB56479A7F}" destId="{7EFB9313-ABC0-46F0-BEDE-217390ECF7AE}" srcOrd="2" destOrd="0" presId="urn:microsoft.com/office/officeart/2017/3/layout/DropPinTimeline"/>
    <dgm:cxn modelId="{DB44F197-6443-4D47-8B37-8CA01FC06DD0}" type="presParOf" srcId="{ACEAE9F7-6F22-483D-9EF0-FAAB56479A7F}" destId="{105ACBC8-BD94-4CCF-8CD3-964134831FF6}" srcOrd="3" destOrd="0" presId="urn:microsoft.com/office/officeart/2017/3/layout/DropPinTimeline"/>
    <dgm:cxn modelId="{5DD49FDB-CFC4-4E9F-8DBA-4651103674CD}" type="presParOf" srcId="{ACEAE9F7-6F22-483D-9EF0-FAAB56479A7F}" destId="{AB8C8663-5AFF-42CB-B89E-88D4D21ACD65}" srcOrd="4" destOrd="0" presId="urn:microsoft.com/office/officeart/2017/3/layout/DropPinTimeline"/>
    <dgm:cxn modelId="{A05C5985-12D6-43F4-B647-D376FC194359}" type="presParOf" srcId="{ACEAE9F7-6F22-483D-9EF0-FAAB56479A7F}" destId="{F3A418BE-9B83-44ED-A095-A979AF4BA4FC}" srcOrd="5" destOrd="0" presId="urn:microsoft.com/office/officeart/2017/3/layout/DropPinTimeline"/>
    <dgm:cxn modelId="{41DADADB-865D-40DA-8C58-1528A07F15A6}" type="presParOf" srcId="{0FBCEAA1-33E4-4433-893B-2467E7FE2565}" destId="{EEB9C3C2-6184-4C7C-93EE-3A39083A965C}" srcOrd="1" destOrd="0" presId="urn:microsoft.com/office/officeart/2017/3/layout/DropPinTimeline"/>
    <dgm:cxn modelId="{09D6A73B-E034-4DD1-9ACF-4624C3A46B8D}" type="presParOf" srcId="{0FBCEAA1-33E4-4433-893B-2467E7FE2565}" destId="{2520DF90-100D-4AAF-B0AA-D597B9C15B32}" srcOrd="2" destOrd="0" presId="urn:microsoft.com/office/officeart/2017/3/layout/DropPinTimeline"/>
    <dgm:cxn modelId="{9F4CAA69-F7CC-4EC1-892C-638E33030815}" type="presParOf" srcId="{2520DF90-100D-4AAF-B0AA-D597B9C15B32}" destId="{B8EB1831-02AC-4EE4-9ABC-ED2C529E9C19}" srcOrd="0" destOrd="0" presId="urn:microsoft.com/office/officeart/2017/3/layout/DropPinTimeline"/>
    <dgm:cxn modelId="{A28AE751-37E3-4EB4-AD7D-497F10EF7863}" type="presParOf" srcId="{2520DF90-100D-4AAF-B0AA-D597B9C15B32}" destId="{F738C3A1-6388-4CF5-A711-2E2584D3913A}" srcOrd="1" destOrd="0" presId="urn:microsoft.com/office/officeart/2017/3/layout/DropPinTimeline"/>
    <dgm:cxn modelId="{580CDBF2-8326-4E0F-AD31-4353564AE1AA}" type="presParOf" srcId="{F738C3A1-6388-4CF5-A711-2E2584D3913A}" destId="{F9082E01-3451-4240-96E6-B2D1A8B14CA0}" srcOrd="0" destOrd="0" presId="urn:microsoft.com/office/officeart/2017/3/layout/DropPinTimeline"/>
    <dgm:cxn modelId="{61134BF9-5337-409E-8D68-40FD66E70119}" type="presParOf" srcId="{F738C3A1-6388-4CF5-A711-2E2584D3913A}" destId="{1BC588F8-4855-4662-8852-2C53378017A7}" srcOrd="1" destOrd="0" presId="urn:microsoft.com/office/officeart/2017/3/layout/DropPinTimeline"/>
    <dgm:cxn modelId="{EA8712D6-3E04-4BD2-9C8D-351F26817FED}" type="presParOf" srcId="{2520DF90-100D-4AAF-B0AA-D597B9C15B32}" destId="{6FDE56F6-AACD-4897-A940-E5812AD7077B}" srcOrd="2" destOrd="0" presId="urn:microsoft.com/office/officeart/2017/3/layout/DropPinTimeline"/>
    <dgm:cxn modelId="{CFBC15AF-68C9-49E7-BCB9-AE7C70451F2D}" type="presParOf" srcId="{2520DF90-100D-4AAF-B0AA-D597B9C15B32}" destId="{10E44432-208B-4A82-BC88-0C250BD48BBF}" srcOrd="3" destOrd="0" presId="urn:microsoft.com/office/officeart/2017/3/layout/DropPinTimeline"/>
    <dgm:cxn modelId="{6F6BEEE2-DD94-4C5D-8EEA-7E95C6DBF091}" type="presParOf" srcId="{2520DF90-100D-4AAF-B0AA-D597B9C15B32}" destId="{5BF1E58E-BD64-4CE3-80E7-E20624BE2E6E}" srcOrd="4" destOrd="0" presId="urn:microsoft.com/office/officeart/2017/3/layout/DropPinTimeline"/>
    <dgm:cxn modelId="{035B8F73-1C53-40AB-9B47-5E913AE2C641}" type="presParOf" srcId="{2520DF90-100D-4AAF-B0AA-D597B9C15B32}" destId="{76E74C3F-D5FA-462F-A8FE-A83B37B7D6D5}" srcOrd="5" destOrd="0" presId="urn:microsoft.com/office/officeart/2017/3/layout/DropPinTimeline"/>
    <dgm:cxn modelId="{EAF06303-D34C-4CE3-8521-2EE753196B8C}" type="presParOf" srcId="{0FBCEAA1-33E4-4433-893B-2467E7FE2565}" destId="{40238B27-095A-45BB-8C3E-7C7D4D71867F}" srcOrd="3" destOrd="0" presId="urn:microsoft.com/office/officeart/2017/3/layout/DropPinTimeline"/>
    <dgm:cxn modelId="{98D8EA7A-19A8-49EE-BC8A-4D043EAD656A}" type="presParOf" srcId="{0FBCEAA1-33E4-4433-893B-2467E7FE2565}" destId="{D208E1D6-6C6E-4FC7-BA98-F0DB72D2D49D}" srcOrd="4" destOrd="0" presId="urn:microsoft.com/office/officeart/2017/3/layout/DropPinTimeline"/>
    <dgm:cxn modelId="{9955046E-11E3-41FB-95EC-BFC82F8ED578}" type="presParOf" srcId="{D208E1D6-6C6E-4FC7-BA98-F0DB72D2D49D}" destId="{7E2C400D-3546-47B7-94AD-1DD876715DB8}" srcOrd="0" destOrd="0" presId="urn:microsoft.com/office/officeart/2017/3/layout/DropPinTimeline"/>
    <dgm:cxn modelId="{48759F06-20AA-4730-A692-75F0AE949D00}" type="presParOf" srcId="{D208E1D6-6C6E-4FC7-BA98-F0DB72D2D49D}" destId="{A2077773-D020-4B76-B4CB-414A9E47B4C4}" srcOrd="1" destOrd="0" presId="urn:microsoft.com/office/officeart/2017/3/layout/DropPinTimeline"/>
    <dgm:cxn modelId="{C1E3FF3C-EEF6-450A-9C52-B706007DF719}" type="presParOf" srcId="{A2077773-D020-4B76-B4CB-414A9E47B4C4}" destId="{B3FC4101-18D5-468D-99E5-BC7EEE62BC4B}" srcOrd="0" destOrd="0" presId="urn:microsoft.com/office/officeart/2017/3/layout/DropPinTimeline"/>
    <dgm:cxn modelId="{18A85D01-56C0-4EFC-9085-1908A544ADB2}" type="presParOf" srcId="{A2077773-D020-4B76-B4CB-414A9E47B4C4}" destId="{F683BA34-7AA1-457C-B9EB-DEDD76ACCCA0}" srcOrd="1" destOrd="0" presId="urn:microsoft.com/office/officeart/2017/3/layout/DropPinTimeline"/>
    <dgm:cxn modelId="{5A1DF96A-31BA-491B-B6AB-031D64C44909}" type="presParOf" srcId="{D208E1D6-6C6E-4FC7-BA98-F0DB72D2D49D}" destId="{85DAE228-7B18-4FBE-A8C6-BF35DB2C2624}" srcOrd="2" destOrd="0" presId="urn:microsoft.com/office/officeart/2017/3/layout/DropPinTimeline"/>
    <dgm:cxn modelId="{56DAC53D-B259-4383-94A7-BA8AEFB46D9B}" type="presParOf" srcId="{D208E1D6-6C6E-4FC7-BA98-F0DB72D2D49D}" destId="{42BAA62E-D6B5-402F-838F-E9FBC97A2362}" srcOrd="3" destOrd="0" presId="urn:microsoft.com/office/officeart/2017/3/layout/DropPinTimeline"/>
    <dgm:cxn modelId="{219C7518-AF71-4C16-98DC-C8C8DABA73D5}" type="presParOf" srcId="{D208E1D6-6C6E-4FC7-BA98-F0DB72D2D49D}" destId="{E4DC7378-3058-4B18-B4A9-060C283BCD83}" srcOrd="4" destOrd="0" presId="urn:microsoft.com/office/officeart/2017/3/layout/DropPinTimeline"/>
    <dgm:cxn modelId="{7BD571DE-1138-43C2-A779-DC8AB0AF134C}" type="presParOf" srcId="{D208E1D6-6C6E-4FC7-BA98-F0DB72D2D49D}" destId="{60DEFAD3-A75B-48D0-A96A-EA3AC18A2BB5}" srcOrd="5" destOrd="0" presId="urn:microsoft.com/office/officeart/2017/3/layout/DropPi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44A8-A30D-4C33-A047-83E37A7B6044}">
      <dsp:nvSpPr>
        <dsp:cNvPr id="0" name=""/>
        <dsp:cNvSpPr/>
      </dsp:nvSpPr>
      <dsp:spPr>
        <a:xfrm rot="16200000">
          <a:off x="1199538" y="1252285"/>
          <a:ext cx="419576" cy="169119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30 Jan.</a:t>
          </a:r>
        </a:p>
      </dsp:txBody>
      <dsp:txXfrm rot="5400000">
        <a:off x="584213" y="1908574"/>
        <a:ext cx="1670709" cy="378612"/>
      </dsp:txXfrm>
    </dsp:sp>
    <dsp:sp modelId="{5D2CD8BF-4537-46FD-B7A2-E7357C64147F}">
      <dsp:nvSpPr>
        <dsp:cNvPr id="0" name=""/>
        <dsp:cNvSpPr/>
      </dsp:nvSpPr>
      <dsp:spPr>
        <a:xfrm>
          <a:off x="0"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Final Storyboard</a:t>
          </a:r>
        </a:p>
        <a:p>
          <a:pPr marL="0" lvl="0" indent="0" algn="ctr" defTabSz="711200">
            <a:lnSpc>
              <a:spcPct val="90000"/>
            </a:lnSpc>
            <a:spcBef>
              <a:spcPct val="0"/>
            </a:spcBef>
            <a:spcAft>
              <a:spcPct val="35000"/>
            </a:spcAft>
            <a:buNone/>
          </a:pPr>
          <a:r>
            <a:rPr lang="en-US" sz="1600" kern="1200" dirty="0"/>
            <a:t>Designing Characters</a:t>
          </a:r>
        </a:p>
        <a:p>
          <a:pPr marL="0" lvl="0" indent="0" algn="ctr" defTabSz="711200">
            <a:lnSpc>
              <a:spcPct val="90000"/>
            </a:lnSpc>
            <a:spcBef>
              <a:spcPct val="0"/>
            </a:spcBef>
            <a:spcAft>
              <a:spcPct val="35000"/>
            </a:spcAft>
            <a:buNone/>
          </a:pPr>
          <a:r>
            <a:rPr lang="en-US" sz="1600" kern="1200" dirty="0"/>
            <a:t>Designing Scene</a:t>
          </a:r>
        </a:p>
        <a:p>
          <a:pPr marL="0" lvl="0" indent="0" algn="ctr" defTabSz="711200">
            <a:lnSpc>
              <a:spcPct val="90000"/>
            </a:lnSpc>
            <a:spcBef>
              <a:spcPct val="0"/>
            </a:spcBef>
            <a:spcAft>
              <a:spcPct val="35000"/>
            </a:spcAft>
            <a:buNone/>
          </a:pPr>
          <a:r>
            <a:rPr lang="en-US" sz="1600" kern="1200" dirty="0"/>
            <a:t>Designing Props</a:t>
          </a:r>
        </a:p>
      </dsp:txBody>
      <dsp:txXfrm>
        <a:off x="0" y="0"/>
        <a:ext cx="2818653" cy="1468517"/>
      </dsp:txXfrm>
    </dsp:sp>
    <dsp:sp modelId="{BEB4A37E-DA0B-4ABC-A16E-910E565F0F94}">
      <dsp:nvSpPr>
        <dsp:cNvPr id="0" name=""/>
        <dsp:cNvSpPr/>
      </dsp:nvSpPr>
      <dsp:spPr>
        <a:xfrm>
          <a:off x="1409326"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B9BA113-FC88-4B4C-83A1-3231EC53A38E}">
      <dsp:nvSpPr>
        <dsp:cNvPr id="0" name=""/>
        <dsp:cNvSpPr/>
      </dsp:nvSpPr>
      <dsp:spPr>
        <a:xfrm>
          <a:off x="1367368"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D8B43C-5138-4C3F-A8DF-F0E37E2D4282}">
      <dsp:nvSpPr>
        <dsp:cNvPr id="0" name=""/>
        <dsp:cNvSpPr/>
      </dsp:nvSpPr>
      <dsp:spPr>
        <a:xfrm>
          <a:off x="2254922"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8 Feb.</a:t>
          </a:r>
        </a:p>
      </dsp:txBody>
      <dsp:txXfrm>
        <a:off x="2254922" y="1888093"/>
        <a:ext cx="1691191" cy="419576"/>
      </dsp:txXfrm>
    </dsp:sp>
    <dsp:sp modelId="{72952443-0541-49A8-B66D-DDF7ABFD838C}">
      <dsp:nvSpPr>
        <dsp:cNvPr id="0" name=""/>
        <dsp:cNvSpPr/>
      </dsp:nvSpPr>
      <dsp:spPr>
        <a:xfrm>
          <a:off x="1691191"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Modeling Characters</a:t>
          </a:r>
        </a:p>
        <a:p>
          <a:pPr marL="0" lvl="0" indent="0" algn="ctr" defTabSz="711200">
            <a:lnSpc>
              <a:spcPct val="90000"/>
            </a:lnSpc>
            <a:spcBef>
              <a:spcPct val="0"/>
            </a:spcBef>
            <a:spcAft>
              <a:spcPct val="35000"/>
            </a:spcAft>
            <a:buNone/>
          </a:pPr>
          <a:r>
            <a:rPr lang="en-US" sz="1600" kern="1200" dirty="0"/>
            <a:t>Modelling Scene</a:t>
          </a:r>
        </a:p>
      </dsp:txBody>
      <dsp:txXfrm>
        <a:off x="1691191" y="2727245"/>
        <a:ext cx="2818653" cy="1468517"/>
      </dsp:txXfrm>
    </dsp:sp>
    <dsp:sp modelId="{2FE06575-9B2C-482E-9A73-5201B2CB78E8}">
      <dsp:nvSpPr>
        <dsp:cNvPr id="0" name=""/>
        <dsp:cNvSpPr/>
      </dsp:nvSpPr>
      <dsp:spPr>
        <a:xfrm>
          <a:off x="3100518"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D00899-B5ED-40EE-8F1D-02A59C92258B}">
      <dsp:nvSpPr>
        <dsp:cNvPr id="0" name=""/>
        <dsp:cNvSpPr/>
      </dsp:nvSpPr>
      <dsp:spPr>
        <a:xfrm>
          <a:off x="3058560"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CBEB8-C645-4D12-8FC2-4FE934D75F1B}">
      <dsp:nvSpPr>
        <dsp:cNvPr id="0" name=""/>
        <dsp:cNvSpPr/>
      </dsp:nvSpPr>
      <dsp:spPr>
        <a:xfrm>
          <a:off x="3946114"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10 Feb.</a:t>
          </a:r>
        </a:p>
      </dsp:txBody>
      <dsp:txXfrm>
        <a:off x="3946114" y="1888093"/>
        <a:ext cx="1691191" cy="419576"/>
      </dsp:txXfrm>
    </dsp:sp>
    <dsp:sp modelId="{C223C27E-CABA-45CB-B26C-70F24EA73A21}">
      <dsp:nvSpPr>
        <dsp:cNvPr id="0" name=""/>
        <dsp:cNvSpPr/>
      </dsp:nvSpPr>
      <dsp:spPr>
        <a:xfrm>
          <a:off x="3382383"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Modeling Props</a:t>
          </a:r>
        </a:p>
        <a:p>
          <a:pPr marL="0" lvl="0" indent="0" algn="ctr" defTabSz="711200">
            <a:lnSpc>
              <a:spcPct val="90000"/>
            </a:lnSpc>
            <a:spcBef>
              <a:spcPct val="0"/>
            </a:spcBef>
            <a:spcAft>
              <a:spcPct val="35000"/>
            </a:spcAft>
            <a:buNone/>
          </a:pPr>
          <a:r>
            <a:rPr lang="en-US" sz="1600" kern="1200" dirty="0"/>
            <a:t>Simple Movement Animation</a:t>
          </a:r>
        </a:p>
      </dsp:txBody>
      <dsp:txXfrm>
        <a:off x="3382383" y="0"/>
        <a:ext cx="2818653" cy="1468517"/>
      </dsp:txXfrm>
    </dsp:sp>
    <dsp:sp modelId="{951E2302-893A-4894-B8F3-B5714D2088DE}">
      <dsp:nvSpPr>
        <dsp:cNvPr id="0" name=""/>
        <dsp:cNvSpPr/>
      </dsp:nvSpPr>
      <dsp:spPr>
        <a:xfrm>
          <a:off x="4791710"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201D2A9-2F3C-4E6E-9A4E-4CE27677683A}">
      <dsp:nvSpPr>
        <dsp:cNvPr id="0" name=""/>
        <dsp:cNvSpPr/>
      </dsp:nvSpPr>
      <dsp:spPr>
        <a:xfrm>
          <a:off x="4749752"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4F7F0-9995-4224-897A-637CC1F2764D}">
      <dsp:nvSpPr>
        <dsp:cNvPr id="0" name=""/>
        <dsp:cNvSpPr/>
      </dsp:nvSpPr>
      <dsp:spPr>
        <a:xfrm>
          <a:off x="5637305"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15 Mar.</a:t>
          </a:r>
        </a:p>
      </dsp:txBody>
      <dsp:txXfrm>
        <a:off x="5637305" y="1888093"/>
        <a:ext cx="1691191" cy="419576"/>
      </dsp:txXfrm>
    </dsp:sp>
    <dsp:sp modelId="{D51A9E73-018F-43CA-B6E0-E49CBE05D99A}">
      <dsp:nvSpPr>
        <dsp:cNvPr id="0" name=""/>
        <dsp:cNvSpPr/>
      </dsp:nvSpPr>
      <dsp:spPr>
        <a:xfrm>
          <a:off x="5073575"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Script/voiceovers</a:t>
          </a:r>
        </a:p>
      </dsp:txBody>
      <dsp:txXfrm>
        <a:off x="5073575" y="2727245"/>
        <a:ext cx="2818653" cy="1468517"/>
      </dsp:txXfrm>
    </dsp:sp>
    <dsp:sp modelId="{B0150EEB-A5EF-4F04-BB6E-09C1F06B512A}">
      <dsp:nvSpPr>
        <dsp:cNvPr id="0" name=""/>
        <dsp:cNvSpPr/>
      </dsp:nvSpPr>
      <dsp:spPr>
        <a:xfrm>
          <a:off x="6482901"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2FFB2DF-DB92-415D-8830-100B14E7C37E}">
      <dsp:nvSpPr>
        <dsp:cNvPr id="0" name=""/>
        <dsp:cNvSpPr/>
      </dsp:nvSpPr>
      <dsp:spPr>
        <a:xfrm>
          <a:off x="6440944"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72E2C-3E42-4C0B-A9C4-924F8C3C81AE}">
      <dsp:nvSpPr>
        <dsp:cNvPr id="0" name=""/>
        <dsp:cNvSpPr/>
      </dsp:nvSpPr>
      <dsp:spPr>
        <a:xfrm>
          <a:off x="7328497"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20 Mar.</a:t>
          </a:r>
        </a:p>
      </dsp:txBody>
      <dsp:txXfrm>
        <a:off x="7328497" y="1888093"/>
        <a:ext cx="1691191" cy="419576"/>
      </dsp:txXfrm>
    </dsp:sp>
    <dsp:sp modelId="{C6AB77C8-EAC8-47EC-8472-E5D2107292BE}">
      <dsp:nvSpPr>
        <dsp:cNvPr id="0" name=""/>
        <dsp:cNvSpPr/>
      </dsp:nvSpPr>
      <dsp:spPr>
        <a:xfrm>
          <a:off x="6764767"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Animation</a:t>
          </a:r>
        </a:p>
        <a:p>
          <a:pPr marL="0" lvl="0" indent="0" algn="ctr" defTabSz="711200">
            <a:lnSpc>
              <a:spcPct val="90000"/>
            </a:lnSpc>
            <a:spcBef>
              <a:spcPct val="0"/>
            </a:spcBef>
            <a:spcAft>
              <a:spcPct val="35000"/>
            </a:spcAft>
            <a:buNone/>
          </a:pPr>
          <a:r>
            <a:rPr lang="en-US" sz="1600" kern="1200" dirty="0"/>
            <a:t>Review draft</a:t>
          </a:r>
        </a:p>
      </dsp:txBody>
      <dsp:txXfrm>
        <a:off x="6764767" y="0"/>
        <a:ext cx="2818653" cy="1468517"/>
      </dsp:txXfrm>
    </dsp:sp>
    <dsp:sp modelId="{515F761A-C772-4809-92AA-77AA69A38B26}">
      <dsp:nvSpPr>
        <dsp:cNvPr id="0" name=""/>
        <dsp:cNvSpPr/>
      </dsp:nvSpPr>
      <dsp:spPr>
        <a:xfrm>
          <a:off x="8174093"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9259B3F-84A4-437A-81D0-E79A80C9CF4A}">
      <dsp:nvSpPr>
        <dsp:cNvPr id="0" name=""/>
        <dsp:cNvSpPr/>
      </dsp:nvSpPr>
      <dsp:spPr>
        <a:xfrm>
          <a:off x="8132136"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81828-9EDB-4382-B7B1-26B17AF54BF4}">
      <dsp:nvSpPr>
        <dsp:cNvPr id="0" name=""/>
        <dsp:cNvSpPr/>
      </dsp:nvSpPr>
      <dsp:spPr>
        <a:xfrm rot="5400000">
          <a:off x="9655497" y="1252285"/>
          <a:ext cx="419576" cy="169119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30 Mar.</a:t>
          </a:r>
        </a:p>
      </dsp:txBody>
      <dsp:txXfrm rot="-5400000">
        <a:off x="9019690" y="1908574"/>
        <a:ext cx="1670709" cy="378612"/>
      </dsp:txXfrm>
    </dsp:sp>
    <dsp:sp modelId="{3965909B-0DF5-48D5-B65A-613C0A3850EC}">
      <dsp:nvSpPr>
        <dsp:cNvPr id="0" name=""/>
        <dsp:cNvSpPr/>
      </dsp:nvSpPr>
      <dsp:spPr>
        <a:xfrm>
          <a:off x="8455959"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Final Animation</a:t>
          </a:r>
        </a:p>
      </dsp:txBody>
      <dsp:txXfrm>
        <a:off x="8455959" y="2727245"/>
        <a:ext cx="2818653" cy="1468517"/>
      </dsp:txXfrm>
    </dsp:sp>
    <dsp:sp modelId="{20255BAD-0CF6-4FC7-BEDE-C146CB14473A}">
      <dsp:nvSpPr>
        <dsp:cNvPr id="0" name=""/>
        <dsp:cNvSpPr/>
      </dsp:nvSpPr>
      <dsp:spPr>
        <a:xfrm>
          <a:off x="9865285"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CE25D41-398A-4ACF-B838-795C9831EB0B}">
      <dsp:nvSpPr>
        <dsp:cNvPr id="0" name=""/>
        <dsp:cNvSpPr/>
      </dsp:nvSpPr>
      <dsp:spPr>
        <a:xfrm>
          <a:off x="9823327"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ECAB0-2DBD-4AF7-B24C-235841F47A14}">
      <dsp:nvSpPr>
        <dsp:cNvPr id="0" name=""/>
        <dsp:cNvSpPr/>
      </dsp:nvSpPr>
      <dsp:spPr>
        <a:xfrm>
          <a:off x="0" y="2440781"/>
          <a:ext cx="10515600" cy="0"/>
        </a:xfrm>
        <a:prstGeom prst="line">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8148893-45F9-4F35-8037-E4E99DE56707}">
      <dsp:nvSpPr>
        <dsp:cNvPr id="0" name=""/>
        <dsp:cNvSpPr/>
      </dsp:nvSpPr>
      <dsp:spPr>
        <a:xfrm rot="8100000">
          <a:off x="86870" y="438934"/>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AAE9F-3F80-4467-8EDC-632FA2712EE2}">
      <dsp:nvSpPr>
        <dsp:cNvPr id="0" name=""/>
        <dsp:cNvSpPr/>
      </dsp:nvSpPr>
      <dsp:spPr>
        <a:xfrm>
          <a:off x="126750" y="478814"/>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EFB9313-ABC0-46F0-BEDE-217390ECF7AE}">
      <dsp:nvSpPr>
        <dsp:cNvPr id="0" name=""/>
        <dsp:cNvSpPr/>
      </dsp:nvSpPr>
      <dsp:spPr>
        <a:xfrm>
          <a:off x="520204" y="909339"/>
          <a:ext cx="4372497"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CA" sz="1400" kern="1200" dirty="0"/>
            <a:t>Final storyboard and animation –</a:t>
          </a:r>
        </a:p>
        <a:p>
          <a:pPr marL="0" lvl="0" indent="0" algn="l" defTabSz="622300">
            <a:lnSpc>
              <a:spcPct val="90000"/>
            </a:lnSpc>
            <a:spcBef>
              <a:spcPct val="0"/>
            </a:spcBef>
            <a:spcAft>
              <a:spcPct val="35000"/>
            </a:spcAft>
            <a:buNone/>
          </a:pPr>
          <a:r>
            <a:rPr lang="en-CA" sz="1400" kern="1200" dirty="0"/>
            <a:t>Timings will be finalized – including number of frames per scene</a:t>
          </a:r>
        </a:p>
        <a:p>
          <a:pPr marL="0" lvl="0" indent="0" algn="l" defTabSz="622300">
            <a:lnSpc>
              <a:spcPct val="90000"/>
            </a:lnSpc>
            <a:spcBef>
              <a:spcPct val="0"/>
            </a:spcBef>
            <a:spcAft>
              <a:spcPct val="35000"/>
            </a:spcAft>
            <a:buNone/>
          </a:pPr>
          <a:r>
            <a:rPr lang="en-CA" sz="1400" kern="1200" dirty="0"/>
            <a:t>Plan out the different camera angles</a:t>
          </a:r>
        </a:p>
        <a:p>
          <a:pPr marL="0" lvl="0" indent="0" algn="l" defTabSz="622300">
            <a:lnSpc>
              <a:spcPct val="90000"/>
            </a:lnSpc>
            <a:spcBef>
              <a:spcPct val="0"/>
            </a:spcBef>
            <a:spcAft>
              <a:spcPct val="35000"/>
            </a:spcAft>
            <a:buNone/>
          </a:pPr>
          <a:r>
            <a:rPr lang="en-CA" sz="1400" kern="1200" dirty="0"/>
            <a:t>Basic models of the characters and props should be created</a:t>
          </a:r>
          <a:endParaRPr lang="en-US" sz="1400" kern="1200" dirty="0"/>
        </a:p>
      </dsp:txBody>
      <dsp:txXfrm>
        <a:off x="520204" y="909339"/>
        <a:ext cx="4372497" cy="1444942"/>
      </dsp:txXfrm>
    </dsp:sp>
    <dsp:sp modelId="{105ACBC8-BD94-4CCF-8CD3-964134831FF6}">
      <dsp:nvSpPr>
        <dsp:cNvPr id="0" name=""/>
        <dsp:cNvSpPr/>
      </dsp:nvSpPr>
      <dsp:spPr>
        <a:xfrm>
          <a:off x="520204" y="401657"/>
          <a:ext cx="4372497"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15 Feb.</a:t>
          </a:r>
        </a:p>
      </dsp:txBody>
      <dsp:txXfrm>
        <a:off x="520204" y="401657"/>
        <a:ext cx="4372497" cy="507682"/>
      </dsp:txXfrm>
    </dsp:sp>
    <dsp:sp modelId="{AB8C8663-5AFF-42CB-B89E-88D4D21ACD65}">
      <dsp:nvSpPr>
        <dsp:cNvPr id="0" name=""/>
        <dsp:cNvSpPr/>
      </dsp:nvSpPr>
      <dsp:spPr>
        <a:xfrm>
          <a:off x="266363" y="995838"/>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DC6E644-BE56-46B5-9214-E29199A65B16}">
      <dsp:nvSpPr>
        <dsp:cNvPr id="0" name=""/>
        <dsp:cNvSpPr/>
      </dsp:nvSpPr>
      <dsp:spPr>
        <a:xfrm>
          <a:off x="220671"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82E01-3451-4240-96E6-B2D1A8B14CA0}">
      <dsp:nvSpPr>
        <dsp:cNvPr id="0" name=""/>
        <dsp:cNvSpPr/>
      </dsp:nvSpPr>
      <dsp:spPr>
        <a:xfrm rot="18900000">
          <a:off x="4230707" y="3982232"/>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C588F8-4855-4662-8852-2C53378017A7}">
      <dsp:nvSpPr>
        <dsp:cNvPr id="0" name=""/>
        <dsp:cNvSpPr/>
      </dsp:nvSpPr>
      <dsp:spPr>
        <a:xfrm>
          <a:off x="4270587" y="4022112"/>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FDE56F6-AACD-4897-A940-E5812AD7077B}">
      <dsp:nvSpPr>
        <dsp:cNvPr id="0" name=""/>
        <dsp:cNvSpPr/>
      </dsp:nvSpPr>
      <dsp:spPr>
        <a:xfrm>
          <a:off x="4650368" y="2313571"/>
          <a:ext cx="4876663"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CA" sz="1500" kern="1200" dirty="0"/>
            <a:t>Final models of all our objects will be completed</a:t>
          </a:r>
          <a:endParaRPr lang="en-US" sz="1500" kern="1200" dirty="0"/>
        </a:p>
        <a:p>
          <a:pPr marL="0" lvl="0" indent="0" algn="l" defTabSz="666750">
            <a:lnSpc>
              <a:spcPct val="90000"/>
            </a:lnSpc>
            <a:spcBef>
              <a:spcPct val="0"/>
            </a:spcBef>
            <a:spcAft>
              <a:spcPct val="35000"/>
            </a:spcAft>
            <a:buNone/>
          </a:pPr>
          <a:r>
            <a:rPr lang="en-CA" sz="1500" kern="1200" dirty="0"/>
            <a:t>60%-70% of the scenes should be fully rendered, including lighting and camera positions</a:t>
          </a:r>
        </a:p>
      </dsp:txBody>
      <dsp:txXfrm>
        <a:off x="4650368" y="2313571"/>
        <a:ext cx="4876663" cy="1444942"/>
      </dsp:txXfrm>
    </dsp:sp>
    <dsp:sp modelId="{10E44432-208B-4A82-BC88-0C250BD48BBF}">
      <dsp:nvSpPr>
        <dsp:cNvPr id="0" name=""/>
        <dsp:cNvSpPr/>
      </dsp:nvSpPr>
      <dsp:spPr>
        <a:xfrm>
          <a:off x="4650368" y="3758513"/>
          <a:ext cx="4876663"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Mar.</a:t>
          </a:r>
        </a:p>
      </dsp:txBody>
      <dsp:txXfrm>
        <a:off x="4650368" y="3758513"/>
        <a:ext cx="4876663" cy="507682"/>
      </dsp:txXfrm>
    </dsp:sp>
    <dsp:sp modelId="{5BF1E58E-BD64-4CE3-80E7-E20624BE2E6E}">
      <dsp:nvSpPr>
        <dsp:cNvPr id="0" name=""/>
        <dsp:cNvSpPr/>
      </dsp:nvSpPr>
      <dsp:spPr>
        <a:xfrm>
          <a:off x="4390869" y="2440781"/>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8EB1831-02AC-4EE4-9ABC-ED2C529E9C19}">
      <dsp:nvSpPr>
        <dsp:cNvPr id="0" name=""/>
        <dsp:cNvSpPr/>
      </dsp:nvSpPr>
      <dsp:spPr>
        <a:xfrm>
          <a:off x="4345178"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FC4101-18D5-468D-99E5-BC7EEE62BC4B}">
      <dsp:nvSpPr>
        <dsp:cNvPr id="0" name=""/>
        <dsp:cNvSpPr/>
      </dsp:nvSpPr>
      <dsp:spPr>
        <a:xfrm rot="8100000">
          <a:off x="7855771" y="520473"/>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83BA34-7AA1-457C-B9EB-DEDD76ACCCA0}">
      <dsp:nvSpPr>
        <dsp:cNvPr id="0" name=""/>
        <dsp:cNvSpPr/>
      </dsp:nvSpPr>
      <dsp:spPr>
        <a:xfrm>
          <a:off x="7895652" y="560353"/>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5DAE228-7B18-4FBE-A8C6-BF35DB2C2624}">
      <dsp:nvSpPr>
        <dsp:cNvPr id="0" name=""/>
        <dsp:cNvSpPr/>
      </dsp:nvSpPr>
      <dsp:spPr>
        <a:xfrm>
          <a:off x="8287250" y="953812"/>
          <a:ext cx="2117059"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CA" sz="1400" kern="1200" dirty="0"/>
            <a:t>Audio and the remaining scenes will be added</a:t>
          </a:r>
        </a:p>
        <a:p>
          <a:pPr marL="0" lvl="0" indent="0" algn="l" defTabSz="622300">
            <a:lnSpc>
              <a:spcPct val="90000"/>
            </a:lnSpc>
            <a:spcBef>
              <a:spcPct val="0"/>
            </a:spcBef>
            <a:spcAft>
              <a:spcPct val="35000"/>
            </a:spcAft>
            <a:buNone/>
          </a:pPr>
          <a:r>
            <a:rPr lang="en-CA" sz="1400" kern="1200" dirty="0"/>
            <a:t>The final animation will be completed and reviewed for adjustments</a:t>
          </a:r>
          <a:endParaRPr lang="en-US" sz="1400" kern="1200" dirty="0"/>
        </a:p>
      </dsp:txBody>
      <dsp:txXfrm>
        <a:off x="8287250" y="953812"/>
        <a:ext cx="2117059" cy="1444942"/>
      </dsp:txXfrm>
    </dsp:sp>
    <dsp:sp modelId="{42BAA62E-D6B5-402F-838F-E9FBC97A2362}">
      <dsp:nvSpPr>
        <dsp:cNvPr id="0" name=""/>
        <dsp:cNvSpPr/>
      </dsp:nvSpPr>
      <dsp:spPr>
        <a:xfrm>
          <a:off x="8287250" y="446130"/>
          <a:ext cx="2117059"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April.</a:t>
          </a:r>
        </a:p>
      </dsp:txBody>
      <dsp:txXfrm>
        <a:off x="8287250" y="446130"/>
        <a:ext cx="2117059" cy="507682"/>
      </dsp:txXfrm>
    </dsp:sp>
    <dsp:sp modelId="{E4DC7378-3058-4B18-B4A9-060C283BCD83}">
      <dsp:nvSpPr>
        <dsp:cNvPr id="0" name=""/>
        <dsp:cNvSpPr/>
      </dsp:nvSpPr>
      <dsp:spPr>
        <a:xfrm>
          <a:off x="8026241" y="995838"/>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E2C400D-3546-47B7-94AD-1DD876715DB8}">
      <dsp:nvSpPr>
        <dsp:cNvPr id="0" name=""/>
        <dsp:cNvSpPr/>
      </dsp:nvSpPr>
      <dsp:spPr>
        <a:xfrm>
          <a:off x="7980549"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172FC-BBFA-4A84-B6E3-D78503C54600}" type="datetimeFigureOut">
              <a:rPr lang="en-GB" smtClean="0"/>
              <a:t>22/02/2023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807F1-1AF4-4014-A002-B5136870206B}" type="slidenum">
              <a:rPr lang="en-GB" smtClean="0"/>
              <a:t>‹#›</a:t>
            </a:fld>
            <a:endParaRPr lang="en-GB"/>
          </a:p>
        </p:txBody>
      </p:sp>
    </p:spTree>
    <p:extLst>
      <p:ext uri="{BB962C8B-B14F-4D97-AF65-F5344CB8AC3E}">
        <p14:creationId xmlns:p14="http://schemas.microsoft.com/office/powerpoint/2010/main" val="3825250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ideal?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robot?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 </a:t>
            </a:r>
            <a:r>
              <a:rPr lang="en-US" dirty="0"/>
              <a:t>Photo by </a:t>
            </a:r>
            <a:r>
              <a:rPr lang="en-US" dirty="0" err="1">
                <a:hlinkClick r:id="rId3"/>
              </a:rPr>
              <a:t>Aideal</a:t>
            </a:r>
            <a:r>
              <a:rPr lang="en-US" dirty="0">
                <a:hlinkClick r:id="rId3"/>
              </a:rPr>
              <a:t> Hwa</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429807F1-1AF4-4014-A002-B5136870206B}" type="slidenum">
              <a:rPr lang="en-GB" smtClean="0"/>
              <a:t>1</a:t>
            </a:fld>
            <a:endParaRPr lang="en-GB"/>
          </a:p>
        </p:txBody>
      </p:sp>
    </p:spTree>
    <p:extLst>
      <p:ext uri="{BB962C8B-B14F-4D97-AF65-F5344CB8AC3E}">
        <p14:creationId xmlns:p14="http://schemas.microsoft.com/office/powerpoint/2010/main" val="343839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9807F1-1AF4-4014-A002-B5136870206B}" type="slidenum">
              <a:rPr lang="en-GB" smtClean="0"/>
              <a:t>3</a:t>
            </a:fld>
            <a:endParaRPr lang="en-GB"/>
          </a:p>
        </p:txBody>
      </p:sp>
    </p:spTree>
    <p:extLst>
      <p:ext uri="{BB962C8B-B14F-4D97-AF65-F5344CB8AC3E}">
        <p14:creationId xmlns:p14="http://schemas.microsoft.com/office/powerpoint/2010/main" val="428054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30 Jan.</a:t>
            </a:r>
          </a:p>
          <a:p>
            <a:pPr lvl="1"/>
            <a:r>
              <a:rPr lang="en-US" sz="1600" dirty="0"/>
              <a:t>Final Storyboard</a:t>
            </a:r>
          </a:p>
          <a:p>
            <a:pPr lvl="1"/>
            <a:r>
              <a:rPr lang="en-US" sz="1600" dirty="0"/>
              <a:t>Designing Characters</a:t>
            </a:r>
          </a:p>
          <a:p>
            <a:pPr lvl="1"/>
            <a:r>
              <a:rPr lang="en-US" sz="1600" dirty="0"/>
              <a:t>Designing Scene</a:t>
            </a:r>
          </a:p>
          <a:p>
            <a:pPr lvl="1"/>
            <a:r>
              <a:rPr lang="en-US" sz="1600" dirty="0"/>
              <a:t>Designing Props</a:t>
            </a:r>
          </a:p>
          <a:p>
            <a:pPr lvl="0"/>
            <a:r>
              <a:rPr lang="en-US" dirty="0"/>
              <a:t>8 Feb.</a:t>
            </a:r>
          </a:p>
          <a:p>
            <a:pPr lvl="1"/>
            <a:r>
              <a:rPr lang="en-US" sz="1600" dirty="0"/>
              <a:t>Modeling Characters</a:t>
            </a:r>
          </a:p>
          <a:p>
            <a:pPr lvl="1"/>
            <a:r>
              <a:rPr lang="en-US" sz="1600" dirty="0"/>
              <a:t>Modelling Scene</a:t>
            </a:r>
          </a:p>
          <a:p>
            <a:pPr lvl="0"/>
            <a:r>
              <a:rPr lang="en-US" dirty="0"/>
              <a:t>10 Feb.</a:t>
            </a:r>
          </a:p>
          <a:p>
            <a:pPr lvl="1"/>
            <a:r>
              <a:rPr lang="en-US" sz="1600" dirty="0"/>
              <a:t>Modeling Props</a:t>
            </a:r>
          </a:p>
          <a:p>
            <a:pPr lvl="1"/>
            <a:r>
              <a:rPr lang="en-US" sz="1600" dirty="0"/>
              <a:t>Simple Movement Animation</a:t>
            </a:r>
          </a:p>
          <a:p>
            <a:pPr lvl="0"/>
            <a:r>
              <a:rPr lang="en-US" dirty="0"/>
              <a:t>15 Mar.</a:t>
            </a:r>
          </a:p>
          <a:p>
            <a:pPr lvl="1"/>
            <a:r>
              <a:rPr lang="en-US" sz="1600" dirty="0"/>
              <a:t>Script/voiceovers</a:t>
            </a:r>
          </a:p>
          <a:p>
            <a:pPr lvl="0"/>
            <a:r>
              <a:rPr lang="en-US" dirty="0"/>
              <a:t>20 Mar.</a:t>
            </a:r>
          </a:p>
          <a:p>
            <a:pPr lvl="1"/>
            <a:r>
              <a:rPr lang="en-US" sz="1600" dirty="0"/>
              <a:t>Animation</a:t>
            </a:r>
          </a:p>
          <a:p>
            <a:pPr lvl="1"/>
            <a:r>
              <a:rPr lang="en-US" sz="1600" dirty="0"/>
              <a:t>Review draft</a:t>
            </a:r>
          </a:p>
          <a:p>
            <a:pPr lvl="0"/>
            <a:r>
              <a:rPr lang="en-US" dirty="0"/>
              <a:t>30 Mar.</a:t>
            </a:r>
          </a:p>
          <a:p>
            <a:pPr lvl="1"/>
            <a:r>
              <a:rPr lang="en-US" sz="1600" dirty="0"/>
              <a:t>Final Animation</a:t>
            </a:r>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7</a:t>
            </a:fld>
            <a:endParaRPr lang="en-GB"/>
          </a:p>
        </p:txBody>
      </p:sp>
    </p:spTree>
    <p:extLst>
      <p:ext uri="{BB962C8B-B14F-4D97-AF65-F5344CB8AC3E}">
        <p14:creationId xmlns:p14="http://schemas.microsoft.com/office/powerpoint/2010/main" val="187993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Creating storyboard - Hamza, Zainab</a:t>
            </a:r>
          </a:p>
          <a:p>
            <a:r>
              <a:rPr lang="en-GB" sz="1800" dirty="0"/>
              <a:t>Updating webpage - </a:t>
            </a:r>
            <a:r>
              <a:rPr lang="en-GB" sz="1800" dirty="0" err="1"/>
              <a:t>Ameya</a:t>
            </a:r>
            <a:endParaRPr lang="en-GB" sz="1800" dirty="0"/>
          </a:p>
          <a:p>
            <a:r>
              <a:rPr lang="en-GB" sz="1800" dirty="0"/>
              <a:t>Design models - one each</a:t>
            </a:r>
          </a:p>
          <a:p>
            <a:r>
              <a:rPr lang="en-GB" sz="1800" dirty="0"/>
              <a:t>Creating models</a:t>
            </a:r>
          </a:p>
          <a:p>
            <a:pPr lvl="1"/>
            <a:r>
              <a:rPr lang="en-GB" sz="1400" dirty="0"/>
              <a:t>4 Students - one each</a:t>
            </a:r>
          </a:p>
          <a:p>
            <a:pPr lvl="1"/>
            <a:r>
              <a:rPr lang="en-GB" sz="1400" dirty="0"/>
              <a:t>1 Teacher - contribute together</a:t>
            </a:r>
          </a:p>
          <a:p>
            <a:r>
              <a:rPr lang="en-GB" sz="1800" dirty="0"/>
              <a:t>Creating scenes</a:t>
            </a:r>
          </a:p>
          <a:p>
            <a:pPr lvl="1"/>
            <a:r>
              <a:rPr lang="en-GB" sz="1400" dirty="0"/>
              <a:t>Classroom (room, lighting) - </a:t>
            </a:r>
            <a:r>
              <a:rPr lang="en-GB" sz="1400" dirty="0" err="1"/>
              <a:t>Ameya</a:t>
            </a:r>
            <a:r>
              <a:rPr lang="en-GB" sz="1400" dirty="0"/>
              <a:t>, Abhishek</a:t>
            </a:r>
          </a:p>
          <a:p>
            <a:r>
              <a:rPr lang="en-US" sz="1800" dirty="0"/>
              <a:t>Creating props</a:t>
            </a:r>
          </a:p>
          <a:p>
            <a:pPr lvl="1"/>
            <a:r>
              <a:rPr lang="en-US" sz="1400" dirty="0"/>
              <a:t>board/projector to display slides – Zainab </a:t>
            </a:r>
          </a:p>
          <a:p>
            <a:pPr lvl="1"/>
            <a:r>
              <a:rPr lang="en-US" sz="1400" dirty="0"/>
              <a:t>Pointer to go over the slides - Hamza</a:t>
            </a:r>
          </a:p>
          <a:p>
            <a:r>
              <a:rPr lang="en-US" sz="1800" dirty="0"/>
              <a:t>Finalizing scripts - Hamza</a:t>
            </a:r>
          </a:p>
          <a:p>
            <a:r>
              <a:rPr lang="en-US" sz="1800" dirty="0"/>
              <a:t>Voiceover  - Abhishek</a:t>
            </a:r>
          </a:p>
          <a:p>
            <a:r>
              <a:rPr lang="en-US" sz="1800" dirty="0"/>
              <a:t>Animation - contribute together</a:t>
            </a:r>
          </a:p>
          <a:p>
            <a:endParaRPr lang="en-GB" sz="1800" dirty="0"/>
          </a:p>
          <a:p>
            <a:endParaRPr lang="en-GB" sz="1800" dirty="0"/>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8</a:t>
            </a:fld>
            <a:endParaRPr lang="en-GB"/>
          </a:p>
        </p:txBody>
      </p:sp>
    </p:spTree>
    <p:extLst>
      <p:ext uri="{BB962C8B-B14F-4D97-AF65-F5344CB8AC3E}">
        <p14:creationId xmlns:p14="http://schemas.microsoft.com/office/powerpoint/2010/main" val="17041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dirty="0"/>
              <a:t>Final storyboard and animation –</a:t>
            </a:r>
          </a:p>
          <a:p>
            <a:pPr lvl="0"/>
            <a:r>
              <a:rPr lang="en-CA" sz="1200" dirty="0"/>
              <a:t>Timings will be finalized – including number of frames per scene</a:t>
            </a:r>
          </a:p>
          <a:p>
            <a:pPr lvl="0"/>
            <a:r>
              <a:rPr lang="en-CA" sz="1200" dirty="0"/>
              <a:t>Plan out the different camera angles</a:t>
            </a:r>
          </a:p>
          <a:p>
            <a:pPr lvl="0"/>
            <a:r>
              <a:rPr lang="en-CA" sz="1200" dirty="0"/>
              <a:t>Basic models of the characters and props should be created</a:t>
            </a:r>
            <a:endParaRPr lang="en-US" sz="1200" dirty="0"/>
          </a:p>
          <a:p>
            <a:endParaRPr lang="en-US" dirty="0"/>
          </a:p>
          <a:p>
            <a:pPr lvl="0"/>
            <a:r>
              <a:rPr lang="en-CA" dirty="0"/>
              <a:t>Final models of all our objects will be completed</a:t>
            </a:r>
            <a:endParaRPr lang="en-US" dirty="0"/>
          </a:p>
          <a:p>
            <a:pPr lvl="0"/>
            <a:r>
              <a:rPr lang="en-CA" dirty="0"/>
              <a:t>60%-70% of the scenes should be fully rendered, including lighting and camera positions</a:t>
            </a:r>
          </a:p>
          <a:p>
            <a:endParaRPr lang="en-US" dirty="0"/>
          </a:p>
          <a:p>
            <a:pPr lvl="0"/>
            <a:r>
              <a:rPr lang="en-CA" sz="1200" dirty="0"/>
              <a:t>Audio and the remaining scenes will be added</a:t>
            </a:r>
          </a:p>
          <a:p>
            <a:pPr lvl="0"/>
            <a:r>
              <a:rPr lang="en-CA" sz="1200" dirty="0"/>
              <a:t>The final animation will be completed and reviewed for adjustments</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9</a:t>
            </a:fld>
            <a:endParaRPr lang="en-GB"/>
          </a:p>
        </p:txBody>
      </p:sp>
    </p:spTree>
    <p:extLst>
      <p:ext uri="{BB962C8B-B14F-4D97-AF65-F5344CB8AC3E}">
        <p14:creationId xmlns:p14="http://schemas.microsoft.com/office/powerpoint/2010/main" val="111070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11</a:t>
            </a:fld>
            <a:endParaRPr lang="en-GB"/>
          </a:p>
        </p:txBody>
      </p:sp>
    </p:spTree>
    <p:extLst>
      <p:ext uri="{BB962C8B-B14F-4D97-AF65-F5344CB8AC3E}">
        <p14:creationId xmlns:p14="http://schemas.microsoft.com/office/powerpoint/2010/main" val="3766326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12</a:t>
            </a:fld>
            <a:endParaRPr lang="en-GB"/>
          </a:p>
        </p:txBody>
      </p:sp>
    </p:spTree>
    <p:extLst>
      <p:ext uri="{BB962C8B-B14F-4D97-AF65-F5344CB8AC3E}">
        <p14:creationId xmlns:p14="http://schemas.microsoft.com/office/powerpoint/2010/main" val="94762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2/22/2023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34562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2/22/2023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45848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2/22/2023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9958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2/22/2023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08377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2/22/2023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922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2/22/2023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7107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2/22/2023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51355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2/22/2023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7457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2/22/2023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527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2/22/2023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76748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2/22/2023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648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2/22/2023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7346014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latifz.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2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 name="Group 29">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1" name="Picture 30">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2" name="Picture 31">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D2DC27F-5C31-86FC-AD5D-220F7BB617F0}"/>
              </a:ext>
            </a:extLst>
          </p:cNvPr>
          <p:cNvSpPr>
            <a:spLocks noGrp="1"/>
          </p:cNvSpPr>
          <p:nvPr>
            <p:ph type="ctrTitle"/>
          </p:nvPr>
        </p:nvSpPr>
        <p:spPr>
          <a:xfrm>
            <a:off x="711490" y="1057170"/>
            <a:ext cx="5638800" cy="2461008"/>
          </a:xfrm>
        </p:spPr>
        <p:txBody>
          <a:bodyPr vert="horz" lIns="91440" tIns="45720" rIns="91440" bIns="45720" rtlCol="0" anchor="ctr">
            <a:normAutofit/>
          </a:bodyPr>
          <a:lstStyle/>
          <a:p>
            <a:pPr algn="l"/>
            <a:r>
              <a:rPr lang="en-US" sz="6000" dirty="0"/>
              <a:t>Code Sensei</a:t>
            </a:r>
          </a:p>
        </p:txBody>
      </p:sp>
      <p:sp>
        <p:nvSpPr>
          <p:cNvPr id="3" name="Subtitle 2">
            <a:extLst>
              <a:ext uri="{FF2B5EF4-FFF2-40B4-BE49-F238E27FC236}">
                <a16:creationId xmlns:a16="http://schemas.microsoft.com/office/drawing/2014/main" id="{59149222-5F92-0547-111A-3C48205FB65D}"/>
              </a:ext>
            </a:extLst>
          </p:cNvPr>
          <p:cNvSpPr>
            <a:spLocks noGrp="1"/>
          </p:cNvSpPr>
          <p:nvPr>
            <p:ph type="subTitle" idx="1"/>
          </p:nvPr>
        </p:nvSpPr>
        <p:spPr>
          <a:xfrm>
            <a:off x="708442" y="2771452"/>
            <a:ext cx="6152606" cy="3156166"/>
          </a:xfrm>
        </p:spPr>
        <p:txBody>
          <a:bodyPr vert="horz" lIns="91440" tIns="45720" rIns="91440" bIns="45720" rtlCol="0" anchor="ctr">
            <a:normAutofit/>
          </a:bodyPr>
          <a:lstStyle/>
          <a:p>
            <a:pPr algn="l"/>
            <a:r>
              <a:rPr lang="en-US" sz="1800" dirty="0"/>
              <a:t>Group Members: Zainab Latif, Hamza Baig, </a:t>
            </a:r>
            <a:r>
              <a:rPr lang="en-US" sz="1800" dirty="0" err="1"/>
              <a:t>Ameya</a:t>
            </a:r>
            <a:r>
              <a:rPr lang="en-US" sz="1800" dirty="0"/>
              <a:t> Ade, and Abhishek </a:t>
            </a:r>
            <a:r>
              <a:rPr lang="en-US" sz="1800" dirty="0" err="1"/>
              <a:t>Yawalkar</a:t>
            </a:r>
            <a:endParaRPr lang="en-US" sz="1800" dirty="0"/>
          </a:p>
          <a:p>
            <a:pPr algn="l"/>
            <a:r>
              <a:rPr lang="en-US" sz="1800" dirty="0"/>
              <a:t>Project Webpage - </a:t>
            </a:r>
            <a:r>
              <a:rPr lang="en-GB" sz="1800" b="0" i="0" u="sng" strike="noStrike" dirty="0">
                <a:solidFill>
                  <a:srgbClr val="1C3678"/>
                </a:solidFill>
                <a:effectLst/>
                <a:latin typeface="Lato" panose="020F0502020204030203" pitchFamily="34" charset="0"/>
                <a:hlinkClick r:id="rId6"/>
              </a:rPr>
              <a:t>latifz.github.io</a:t>
            </a:r>
            <a:endParaRPr lang="en-US" sz="1800" dirty="0"/>
          </a:p>
          <a:p>
            <a:pPr indent="-228600" algn="l">
              <a:buFont typeface="Arial" panose="020B0604020202020204" pitchFamily="34" charset="0"/>
              <a:buChar char="•"/>
            </a:pPr>
            <a:endParaRPr lang="en-US" sz="1800" dirty="0"/>
          </a:p>
          <a:p>
            <a:pPr indent="-228600" algn="l">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7A71AEE6-588D-5AD4-B997-CBD4DFF5BB73}"/>
              </a:ext>
            </a:extLst>
          </p:cNvPr>
          <p:cNvPicPr>
            <a:picLocks noChangeAspect="1"/>
          </p:cNvPicPr>
          <p:nvPr/>
        </p:nvPicPr>
        <p:blipFill>
          <a:blip r:embed="rId7">
            <a:extLst>
              <a:ext uri="{28A0092B-C50C-407E-A947-70E740481C1C}">
                <a14:useLocalDpi xmlns:a14="http://schemas.microsoft.com/office/drawing/2010/main" val="0"/>
              </a:ext>
            </a:extLst>
          </a:blip>
          <a:srcRect l="24082" r="24082"/>
          <a:stretch/>
        </p:blipFill>
        <p:spPr>
          <a:xfrm>
            <a:off x="6861048" y="1"/>
            <a:ext cx="5330952" cy="6858000"/>
          </a:xfrm>
          <a:prstGeom prst="rect">
            <a:avLst/>
          </a:prstGeom>
        </p:spPr>
      </p:pic>
      <p:sp>
        <p:nvSpPr>
          <p:cNvPr id="5" name="Rectangle 4">
            <a:extLst>
              <a:ext uri="{FF2B5EF4-FFF2-40B4-BE49-F238E27FC236}">
                <a16:creationId xmlns:a16="http://schemas.microsoft.com/office/drawing/2014/main" id="{E17558F7-5AA1-335B-34FC-84FB745E092E}"/>
              </a:ext>
            </a:extLst>
          </p:cNvPr>
          <p:cNvSpPr/>
          <p:nvPr/>
        </p:nvSpPr>
        <p:spPr>
          <a:xfrm>
            <a:off x="10902354" y="0"/>
            <a:ext cx="1286598" cy="38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CDB66C4-E97B-8027-E1F2-A09E7FA656B5}"/>
              </a:ext>
            </a:extLst>
          </p:cNvPr>
          <p:cNvSpPr txBox="1"/>
          <p:nvPr/>
        </p:nvSpPr>
        <p:spPr>
          <a:xfrm>
            <a:off x="11018520" y="52047"/>
            <a:ext cx="1170432" cy="276999"/>
          </a:xfrm>
          <a:prstGeom prst="rect">
            <a:avLst/>
          </a:prstGeom>
          <a:noFill/>
        </p:spPr>
        <p:txBody>
          <a:bodyPr wrap="square" rtlCol="0">
            <a:spAutoFit/>
          </a:bodyPr>
          <a:lstStyle/>
          <a:p>
            <a:r>
              <a:rPr lang="en-US" sz="1200" dirty="0"/>
              <a:t>COMP-4500</a:t>
            </a:r>
            <a:endParaRPr lang="en-GB" sz="1200" dirty="0"/>
          </a:p>
        </p:txBody>
      </p:sp>
    </p:spTree>
    <p:extLst>
      <p:ext uri="{BB962C8B-B14F-4D97-AF65-F5344CB8AC3E}">
        <p14:creationId xmlns:p14="http://schemas.microsoft.com/office/powerpoint/2010/main" val="2913112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BFD72608-F718-4089-A37F-1809F869D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F5028F00-CB45-4253-89D7-4F08E02D8F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6" name="Picture 15">
              <a:extLst>
                <a:ext uri="{FF2B5EF4-FFF2-40B4-BE49-F238E27FC236}">
                  <a16:creationId xmlns:a16="http://schemas.microsoft.com/office/drawing/2014/main" id="{3F4E267F-D89B-4EE0-9F51-60775526EE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7" name="Picture 16">
              <a:extLst>
                <a:ext uri="{FF2B5EF4-FFF2-40B4-BE49-F238E27FC236}">
                  <a16:creationId xmlns:a16="http://schemas.microsoft.com/office/drawing/2014/main" id="{170C3580-5C66-45F0-8331-549786B6C9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DD34F0B1-AC1A-2675-CD2B-543D8F87102B}"/>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8800" dirty="0">
                <a:solidFill>
                  <a:srgbClr val="FFFFFF"/>
                </a:solidFill>
              </a:rPr>
              <a:t>MODELS</a:t>
            </a:r>
          </a:p>
        </p:txBody>
      </p:sp>
    </p:spTree>
    <p:extLst>
      <p:ext uri="{BB962C8B-B14F-4D97-AF65-F5344CB8AC3E}">
        <p14:creationId xmlns:p14="http://schemas.microsoft.com/office/powerpoint/2010/main" val="99008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440168-2A51-AF04-9545-0C0C479FC478}"/>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a:solidFill>
                  <a:schemeClr val="tx2"/>
                </a:solidFill>
              </a:rPr>
              <a:t>Student</a:t>
            </a:r>
          </a:p>
          <a:p>
            <a:r>
              <a:rPr lang="en-US" sz="5200">
                <a:solidFill>
                  <a:schemeClr val="tx2"/>
                </a:solidFill>
              </a:rPr>
              <a:t>Robot #1</a:t>
            </a:r>
            <a:endParaRPr lang="en-US" sz="5200" dirty="0">
              <a:solidFill>
                <a:schemeClr val="tx2"/>
              </a:solidFill>
            </a:endParaRPr>
          </a:p>
        </p:txBody>
      </p:sp>
      <p:pic>
        <p:nvPicPr>
          <p:cNvPr id="6" name="Robo-1">
            <a:hlinkClick r:id="" action="ppaction://media"/>
            <a:extLst>
              <a:ext uri="{FF2B5EF4-FFF2-40B4-BE49-F238E27FC236}">
                <a16:creationId xmlns:a16="http://schemas.microsoft.com/office/drawing/2014/main" id="{B0D5BA2E-1159-EDFE-8C52-02C3C001B2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64882" y="1238865"/>
            <a:ext cx="8427118" cy="4380270"/>
          </a:xfrm>
          <a:prstGeom prst="rect">
            <a:avLst/>
          </a:prstGeom>
        </p:spPr>
      </p:pic>
    </p:spTree>
    <p:extLst>
      <p:ext uri="{BB962C8B-B14F-4D97-AF65-F5344CB8AC3E}">
        <p14:creationId xmlns:p14="http://schemas.microsoft.com/office/powerpoint/2010/main" val="3328156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82F54C-5F93-350F-FF03-46F67DB8CDEE}"/>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dirty="0">
                <a:solidFill>
                  <a:schemeClr val="tx2"/>
                </a:solidFill>
              </a:rPr>
              <a:t>Student</a:t>
            </a:r>
          </a:p>
          <a:p>
            <a:r>
              <a:rPr lang="en-US" sz="5200" dirty="0">
                <a:solidFill>
                  <a:schemeClr val="tx2"/>
                </a:solidFill>
              </a:rPr>
              <a:t>Robot #2</a:t>
            </a:r>
          </a:p>
        </p:txBody>
      </p:sp>
      <p:pic>
        <p:nvPicPr>
          <p:cNvPr id="4" name="bot-2">
            <a:hlinkClick r:id="" action="ppaction://media"/>
            <a:extLst>
              <a:ext uri="{FF2B5EF4-FFF2-40B4-BE49-F238E27FC236}">
                <a16:creationId xmlns:a16="http://schemas.microsoft.com/office/drawing/2014/main" id="{1689764E-C6AD-3355-AF54-7A46C846A2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46297" y="965626"/>
            <a:ext cx="8167391" cy="4619420"/>
          </a:xfrm>
          <a:prstGeom prst="rect">
            <a:avLst/>
          </a:prstGeom>
        </p:spPr>
      </p:pic>
    </p:spTree>
    <p:extLst>
      <p:ext uri="{BB962C8B-B14F-4D97-AF65-F5344CB8AC3E}">
        <p14:creationId xmlns:p14="http://schemas.microsoft.com/office/powerpoint/2010/main" val="1005572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sic model">
            <a:hlinkClick r:id="" action="ppaction://media"/>
            <a:extLst>
              <a:ext uri="{FF2B5EF4-FFF2-40B4-BE49-F238E27FC236}">
                <a16:creationId xmlns:a16="http://schemas.microsoft.com/office/drawing/2014/main" id="{357990BD-D9FE-9E79-B8DB-FED8F0B805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68181" y="0"/>
            <a:ext cx="6570662" cy="6858000"/>
          </a:xfrm>
          <a:prstGeom prst="rect">
            <a:avLst/>
          </a:prstGeom>
        </p:spPr>
      </p:pic>
      <p:sp>
        <p:nvSpPr>
          <p:cNvPr id="3" name="Title 1">
            <a:extLst>
              <a:ext uri="{FF2B5EF4-FFF2-40B4-BE49-F238E27FC236}">
                <a16:creationId xmlns:a16="http://schemas.microsoft.com/office/drawing/2014/main" id="{3AC30783-8572-D8BB-06C3-14AF0211A0B3}"/>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dirty="0">
                <a:solidFill>
                  <a:schemeClr val="tx2"/>
                </a:solidFill>
              </a:rPr>
              <a:t>Student</a:t>
            </a:r>
          </a:p>
          <a:p>
            <a:r>
              <a:rPr lang="en-US" sz="5200" dirty="0">
                <a:solidFill>
                  <a:schemeClr val="tx2"/>
                </a:solidFill>
              </a:rPr>
              <a:t>Robot #3</a:t>
            </a:r>
          </a:p>
        </p:txBody>
      </p:sp>
    </p:spTree>
    <p:extLst>
      <p:ext uri="{BB962C8B-B14F-4D97-AF65-F5344CB8AC3E}">
        <p14:creationId xmlns:p14="http://schemas.microsoft.com/office/powerpoint/2010/main" val="90186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87CB15-3C8E-BE60-912C-630559E59C84}"/>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a:solidFill>
                  <a:schemeClr val="tx2"/>
                </a:solidFill>
              </a:rPr>
              <a:t>Student</a:t>
            </a:r>
          </a:p>
          <a:p>
            <a:r>
              <a:rPr lang="en-US" sz="5200">
                <a:solidFill>
                  <a:schemeClr val="tx2"/>
                </a:solidFill>
              </a:rPr>
              <a:t>Robot #4</a:t>
            </a:r>
            <a:endParaRPr lang="en-US" sz="5200" dirty="0">
              <a:solidFill>
                <a:schemeClr val="tx2"/>
              </a:solidFill>
            </a:endParaRPr>
          </a:p>
        </p:txBody>
      </p:sp>
      <p:pic>
        <p:nvPicPr>
          <p:cNvPr id="4" name="Picture 3" descr="Chart, bubble chart&#10;&#10;Description automatically generated">
            <a:extLst>
              <a:ext uri="{FF2B5EF4-FFF2-40B4-BE49-F238E27FC236}">
                <a16:creationId xmlns:a16="http://schemas.microsoft.com/office/drawing/2014/main" id="{A1CD9960-4723-89A5-6D2B-DDE1DE6A2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860" y="1058987"/>
            <a:ext cx="8077900" cy="4442845"/>
          </a:xfrm>
          <a:prstGeom prst="rect">
            <a:avLst/>
          </a:prstGeom>
        </p:spPr>
      </p:pic>
    </p:spTree>
    <p:extLst>
      <p:ext uri="{BB962C8B-B14F-4D97-AF65-F5344CB8AC3E}">
        <p14:creationId xmlns:p14="http://schemas.microsoft.com/office/powerpoint/2010/main" val="384810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DBA07F26-908F-7E1A-544D-161619B09C33}"/>
              </a:ext>
            </a:extLst>
          </p:cNvPr>
          <p:cNvSpPr>
            <a:spLocks noGrp="1"/>
          </p:cNvSpPr>
          <p:nvPr>
            <p:ph type="title"/>
          </p:nvPr>
        </p:nvSpPr>
        <p:spPr>
          <a:xfrm>
            <a:off x="342901" y="559813"/>
            <a:ext cx="5867399" cy="5612387"/>
          </a:xfrm>
        </p:spPr>
        <p:txBody>
          <a:bodyPr anchor="ctr">
            <a:normAutofit/>
          </a:bodyPr>
          <a:lstStyle/>
          <a:p>
            <a:r>
              <a:rPr lang="en-US" dirty="0"/>
              <a:t>Animatic</a:t>
            </a:r>
            <a:endParaRPr lang="en-GB" dirty="0"/>
          </a:p>
        </p:txBody>
      </p:sp>
      <p:pic>
        <p:nvPicPr>
          <p:cNvPr id="4" name="Code Sensei_Animatic">
            <a:hlinkClick r:id="" action="ppaction://media"/>
            <a:extLst>
              <a:ext uri="{FF2B5EF4-FFF2-40B4-BE49-F238E27FC236}">
                <a16:creationId xmlns:a16="http://schemas.microsoft.com/office/drawing/2014/main" id="{92DC6E61-3EC7-2FBE-9055-E25F51A87AE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477000" y="776288"/>
            <a:ext cx="5180013" cy="5180012"/>
          </a:xfrm>
        </p:spPr>
      </p:pic>
    </p:spTree>
    <p:extLst>
      <p:ext uri="{BB962C8B-B14F-4D97-AF65-F5344CB8AC3E}">
        <p14:creationId xmlns:p14="http://schemas.microsoft.com/office/powerpoint/2010/main" val="3905245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4684E975-303E-47A8-B594-8B8635D99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oup 24">
            <a:extLst>
              <a:ext uri="{FF2B5EF4-FFF2-40B4-BE49-F238E27FC236}">
                <a16:creationId xmlns:a16="http://schemas.microsoft.com/office/drawing/2014/main" id="{EFE09A4F-A15B-47D3-8D0C-5312542A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6" name="Picture 25">
              <a:extLst>
                <a:ext uri="{FF2B5EF4-FFF2-40B4-BE49-F238E27FC236}">
                  <a16:creationId xmlns:a16="http://schemas.microsoft.com/office/drawing/2014/main" id="{4B050247-430F-4B46-AB4B-EF8831953A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7" name="Picture 26">
              <a:extLst>
                <a:ext uri="{FF2B5EF4-FFF2-40B4-BE49-F238E27FC236}">
                  <a16:creationId xmlns:a16="http://schemas.microsoft.com/office/drawing/2014/main" id="{73E69A1C-E919-43B0-BA1D-6599CABDF82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8">
            <a:extLst>
              <a:ext uri="{FF2B5EF4-FFF2-40B4-BE49-F238E27FC236}">
                <a16:creationId xmlns:a16="http://schemas.microsoft.com/office/drawing/2014/main" id="{5619E882-12EA-4946-A93B-09E6EA137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BEB7D-96A5-45E4-C101-5D45F7BACC66}"/>
              </a:ext>
            </a:extLst>
          </p:cNvPr>
          <p:cNvSpPr>
            <a:spLocks noGrp="1"/>
          </p:cNvSpPr>
          <p:nvPr>
            <p:ph type="ctrTitle"/>
          </p:nvPr>
        </p:nvSpPr>
        <p:spPr>
          <a:xfrm>
            <a:off x="1560576" y="1295402"/>
            <a:ext cx="9067799" cy="2681128"/>
          </a:xfrm>
        </p:spPr>
        <p:txBody>
          <a:bodyPr anchor="b">
            <a:normAutofit/>
          </a:bodyPr>
          <a:lstStyle/>
          <a:p>
            <a:r>
              <a:rPr lang="en-GB" sz="5200" dirty="0"/>
              <a:t>Thank You</a:t>
            </a:r>
          </a:p>
        </p:txBody>
      </p:sp>
    </p:spTree>
    <p:extLst>
      <p:ext uri="{BB962C8B-B14F-4D97-AF65-F5344CB8AC3E}">
        <p14:creationId xmlns:p14="http://schemas.microsoft.com/office/powerpoint/2010/main" val="218861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 name="Rectangle 8">
            <a:extLst>
              <a:ext uri="{FF2B5EF4-FFF2-40B4-BE49-F238E27FC236}">
                <a16:creationId xmlns:a16="http://schemas.microsoft.com/office/drawing/2014/main" id="{BFD72608-F718-4089-A37F-1809F869D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 name="Group 10">
            <a:extLst>
              <a:ext uri="{FF2B5EF4-FFF2-40B4-BE49-F238E27FC236}">
                <a16:creationId xmlns:a16="http://schemas.microsoft.com/office/drawing/2014/main" id="{F5028F00-CB45-4253-89D7-4F08E02D8F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2" name="Picture 11">
              <a:extLst>
                <a:ext uri="{FF2B5EF4-FFF2-40B4-BE49-F238E27FC236}">
                  <a16:creationId xmlns:a16="http://schemas.microsoft.com/office/drawing/2014/main" id="{3F4E267F-D89B-4EE0-9F51-60775526EE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3" name="Picture 12">
              <a:extLst>
                <a:ext uri="{FF2B5EF4-FFF2-40B4-BE49-F238E27FC236}">
                  <a16:creationId xmlns:a16="http://schemas.microsoft.com/office/drawing/2014/main" id="{170C3580-5C66-45F0-8331-549786B6C9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354DD7A8-7973-0137-703C-74A83B1935CC}"/>
              </a:ext>
            </a:extLst>
          </p:cNvPr>
          <p:cNvSpPr>
            <a:spLocks noGrp="1"/>
          </p:cNvSpPr>
          <p:nvPr>
            <p:ph type="ctrTitle"/>
          </p:nvPr>
        </p:nvSpPr>
        <p:spPr>
          <a:xfrm>
            <a:off x="838200" y="744909"/>
            <a:ext cx="10591800" cy="3155419"/>
          </a:xfrm>
        </p:spPr>
        <p:txBody>
          <a:bodyPr anchor="b">
            <a:normAutofit/>
          </a:bodyPr>
          <a:lstStyle/>
          <a:p>
            <a:pPr algn="l"/>
            <a:r>
              <a:rPr lang="en-GB" sz="5200" dirty="0">
                <a:solidFill>
                  <a:srgbClr val="FFFFFF"/>
                </a:solidFill>
              </a:rPr>
              <a:t>Storyboard</a:t>
            </a:r>
          </a:p>
        </p:txBody>
      </p:sp>
    </p:spTree>
    <p:extLst>
      <p:ext uri="{BB962C8B-B14F-4D97-AF65-F5344CB8AC3E}">
        <p14:creationId xmlns:p14="http://schemas.microsoft.com/office/powerpoint/2010/main" val="21703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107B-8E6C-FAA6-07F1-93EB0A2AE1A8}"/>
              </a:ext>
            </a:extLst>
          </p:cNvPr>
          <p:cNvSpPr>
            <a:spLocks noGrp="1"/>
          </p:cNvSpPr>
          <p:nvPr>
            <p:ph type="title"/>
          </p:nvPr>
        </p:nvSpPr>
        <p:spPr/>
        <p:txBody>
          <a:bodyPr/>
          <a:lstStyle/>
          <a:p>
            <a:r>
              <a:rPr lang="en-GB"/>
              <a:t>Storyboard…</a:t>
            </a:r>
            <a:endParaRPr lang="en-GB" dirty="0"/>
          </a:p>
        </p:txBody>
      </p:sp>
      <p:pic>
        <p:nvPicPr>
          <p:cNvPr id="5" name="Content Placeholder 4" descr="Diagram&#10;&#10;Description automatically generated">
            <a:extLst>
              <a:ext uri="{FF2B5EF4-FFF2-40B4-BE49-F238E27FC236}">
                <a16:creationId xmlns:a16="http://schemas.microsoft.com/office/drawing/2014/main" id="{F8B604C6-09D5-A415-FBF2-9CE9528F5E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34" y="0"/>
            <a:ext cx="12299268" cy="6858000"/>
          </a:xfrm>
        </p:spPr>
      </p:pic>
    </p:spTree>
    <p:extLst>
      <p:ext uri="{BB962C8B-B14F-4D97-AF65-F5344CB8AC3E}">
        <p14:creationId xmlns:p14="http://schemas.microsoft.com/office/powerpoint/2010/main" val="183670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D932-5E51-9E00-7439-F20925FEF7B7}"/>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B8E937C-4AC8-C759-DCFF-8A0B3E0E6991}"/>
              </a:ext>
            </a:extLst>
          </p:cNvPr>
          <p:cNvSpPr>
            <a:spLocks noGrp="1"/>
          </p:cNvSpPr>
          <p:nvPr>
            <p:ph type="subTitle" idx="1"/>
          </p:nvPr>
        </p:nvSpPr>
        <p:spPr/>
        <p:txBody>
          <a:bodyPr/>
          <a:lstStyle/>
          <a:p>
            <a:endParaRPr lang="en-GB"/>
          </a:p>
        </p:txBody>
      </p:sp>
      <p:pic>
        <p:nvPicPr>
          <p:cNvPr id="5" name="Picture 4" descr="Diagram&#10;&#10;Description automatically generated">
            <a:extLst>
              <a:ext uri="{FF2B5EF4-FFF2-40B4-BE49-F238E27FC236}">
                <a16:creationId xmlns:a16="http://schemas.microsoft.com/office/drawing/2014/main" id="{BF3FB036-F872-26E7-56AD-7C3F0C56F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0528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A041-E1C0-8D7B-531E-7C224ABAD5CC}"/>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02434216-9E92-CC17-DEB8-42F6960B3F02}"/>
              </a:ext>
            </a:extLst>
          </p:cNvPr>
          <p:cNvSpPr>
            <a:spLocks noGrp="1"/>
          </p:cNvSpPr>
          <p:nvPr>
            <p:ph type="subTitle" idx="1"/>
          </p:nvPr>
        </p:nvSpPr>
        <p:spPr/>
        <p:txBody>
          <a:bodyPr/>
          <a:lstStyle/>
          <a:p>
            <a:endParaRPr lang="en-GB"/>
          </a:p>
        </p:txBody>
      </p:sp>
      <p:pic>
        <p:nvPicPr>
          <p:cNvPr id="5" name="Picture 4" descr="A picture containing diagram&#10;&#10;Description automatically generated">
            <a:extLst>
              <a:ext uri="{FF2B5EF4-FFF2-40B4-BE49-F238E27FC236}">
                <a16:creationId xmlns:a16="http://schemas.microsoft.com/office/drawing/2014/main" id="{0DBC8B6D-F3AB-5709-C958-DACABA75B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2183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2DC35-9926-ACF1-A93A-47F3E16FB730}"/>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27CCFC94-3B52-0387-7333-AAA6D013F9EC}"/>
              </a:ext>
            </a:extLst>
          </p:cNvPr>
          <p:cNvSpPr>
            <a:spLocks noGrp="1"/>
          </p:cNvSpPr>
          <p:nvPr>
            <p:ph type="subTitle" idx="1"/>
          </p:nvPr>
        </p:nvSpPr>
        <p:spPr/>
        <p:txBody>
          <a:bodyPr/>
          <a:lstStyle/>
          <a:p>
            <a:endParaRPr lang="en-GB"/>
          </a:p>
        </p:txBody>
      </p:sp>
      <p:pic>
        <p:nvPicPr>
          <p:cNvPr id="5" name="Picture 4" descr="A picture containing diagram&#10;&#10;Description automatically generated">
            <a:extLst>
              <a:ext uri="{FF2B5EF4-FFF2-40B4-BE49-F238E27FC236}">
                <a16:creationId xmlns:a16="http://schemas.microsoft.com/office/drawing/2014/main" id="{E83FE15A-9332-E339-0769-B888672F4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3821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C1A4-A5B5-9EEA-FB5B-36B582870B42}"/>
              </a:ext>
            </a:extLst>
          </p:cNvPr>
          <p:cNvSpPr>
            <a:spLocks noGrp="1"/>
          </p:cNvSpPr>
          <p:nvPr>
            <p:ph type="title"/>
          </p:nvPr>
        </p:nvSpPr>
        <p:spPr/>
        <p:txBody>
          <a:bodyPr/>
          <a:lstStyle/>
          <a:p>
            <a:pPr algn="ctr"/>
            <a:r>
              <a:rPr lang="en-GB" dirty="0"/>
              <a:t>Tasks and Timeline</a:t>
            </a:r>
          </a:p>
        </p:txBody>
      </p:sp>
      <p:graphicFrame>
        <p:nvGraphicFramePr>
          <p:cNvPr id="5" name="Content Placeholder 2">
            <a:extLst>
              <a:ext uri="{FF2B5EF4-FFF2-40B4-BE49-F238E27FC236}">
                <a16:creationId xmlns:a16="http://schemas.microsoft.com/office/drawing/2014/main" id="{248778B8-594A-D19A-FF53-51059AB15F45}"/>
              </a:ext>
            </a:extLst>
          </p:cNvPr>
          <p:cNvGraphicFramePr>
            <a:graphicFrameLocks noGrp="1"/>
          </p:cNvGraphicFramePr>
          <p:nvPr>
            <p:ph idx="1"/>
            <p:extLst>
              <p:ext uri="{D42A27DB-BD31-4B8C-83A1-F6EECF244321}">
                <p14:modId xmlns:p14="http://schemas.microsoft.com/office/powerpoint/2010/main" val="119239420"/>
              </p:ext>
            </p:extLst>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067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E1BAF292-86E2-F076-11E8-871C1DECA96D}"/>
              </a:ext>
            </a:extLst>
          </p:cNvPr>
          <p:cNvSpPr>
            <a:spLocks noGrp="1"/>
          </p:cNvSpPr>
          <p:nvPr>
            <p:ph type="title"/>
          </p:nvPr>
        </p:nvSpPr>
        <p:spPr>
          <a:xfrm>
            <a:off x="609601" y="559813"/>
            <a:ext cx="5486398" cy="5612387"/>
          </a:xfrm>
        </p:spPr>
        <p:txBody>
          <a:bodyPr anchor="ctr">
            <a:normAutofit/>
          </a:bodyPr>
          <a:lstStyle/>
          <a:p>
            <a:r>
              <a:rPr lang="en-GB" dirty="0"/>
              <a:t>Distribution of Tasks</a:t>
            </a:r>
          </a:p>
        </p:txBody>
      </p:sp>
      <p:sp>
        <p:nvSpPr>
          <p:cNvPr id="3" name="Content Placeholder 2">
            <a:extLst>
              <a:ext uri="{FF2B5EF4-FFF2-40B4-BE49-F238E27FC236}">
                <a16:creationId xmlns:a16="http://schemas.microsoft.com/office/drawing/2014/main" id="{7F23E29F-3AF1-5C3F-9317-D13AC74777C6}"/>
              </a:ext>
            </a:extLst>
          </p:cNvPr>
          <p:cNvSpPr>
            <a:spLocks noGrp="1"/>
          </p:cNvSpPr>
          <p:nvPr>
            <p:ph idx="1"/>
          </p:nvPr>
        </p:nvSpPr>
        <p:spPr>
          <a:xfrm>
            <a:off x="6402293" y="1053589"/>
            <a:ext cx="5180106" cy="5612387"/>
          </a:xfrm>
        </p:spPr>
        <p:txBody>
          <a:bodyPr anchor="ctr">
            <a:normAutofit/>
          </a:bodyPr>
          <a:lstStyle/>
          <a:p>
            <a:r>
              <a:rPr lang="en-GB" sz="1800" dirty="0"/>
              <a:t>Creating storyboard - Hamza, Zainab</a:t>
            </a:r>
          </a:p>
          <a:p>
            <a:r>
              <a:rPr lang="en-GB" sz="1800" dirty="0"/>
              <a:t>Updating webpage - </a:t>
            </a:r>
            <a:r>
              <a:rPr lang="en-GB" sz="1800" dirty="0" err="1"/>
              <a:t>Ameya</a:t>
            </a:r>
            <a:endParaRPr lang="en-GB" sz="1800" dirty="0"/>
          </a:p>
          <a:p>
            <a:r>
              <a:rPr lang="en-GB" sz="1800" dirty="0"/>
              <a:t>Design models - one each</a:t>
            </a:r>
          </a:p>
          <a:p>
            <a:r>
              <a:rPr lang="en-GB" sz="1800" dirty="0"/>
              <a:t>Creating models</a:t>
            </a:r>
          </a:p>
          <a:p>
            <a:pPr lvl="1"/>
            <a:r>
              <a:rPr lang="en-GB" sz="1400" dirty="0"/>
              <a:t>4 Students - one each</a:t>
            </a:r>
          </a:p>
          <a:p>
            <a:pPr lvl="1"/>
            <a:r>
              <a:rPr lang="en-GB" sz="1400" dirty="0"/>
              <a:t>1 Teacher - contribute together</a:t>
            </a:r>
          </a:p>
          <a:p>
            <a:r>
              <a:rPr lang="en-GB" sz="1800" dirty="0"/>
              <a:t>Creating scenes</a:t>
            </a:r>
          </a:p>
          <a:p>
            <a:pPr lvl="1"/>
            <a:r>
              <a:rPr lang="en-GB" sz="1400" dirty="0"/>
              <a:t>Classroom (room, lighting) - </a:t>
            </a:r>
            <a:r>
              <a:rPr lang="en-GB" sz="1400" dirty="0" err="1"/>
              <a:t>Ameya</a:t>
            </a:r>
            <a:r>
              <a:rPr lang="en-GB" sz="1400" dirty="0"/>
              <a:t>, Abhishek</a:t>
            </a:r>
          </a:p>
          <a:p>
            <a:r>
              <a:rPr lang="en-US" sz="1800" dirty="0"/>
              <a:t>Creating props</a:t>
            </a:r>
          </a:p>
          <a:p>
            <a:pPr lvl="1"/>
            <a:r>
              <a:rPr lang="en-US" sz="1400" dirty="0"/>
              <a:t>board/projector to display slides – Zainab </a:t>
            </a:r>
          </a:p>
          <a:p>
            <a:pPr lvl="1"/>
            <a:r>
              <a:rPr lang="en-US" sz="1400" dirty="0"/>
              <a:t>Pointer to go over the slides - Hamza</a:t>
            </a:r>
          </a:p>
          <a:p>
            <a:r>
              <a:rPr lang="en-US" sz="1800" dirty="0"/>
              <a:t>Finalizing scripts - Hamza</a:t>
            </a:r>
          </a:p>
          <a:p>
            <a:r>
              <a:rPr lang="en-US" sz="1800" dirty="0"/>
              <a:t>Voiceover  - Abhishek</a:t>
            </a:r>
          </a:p>
          <a:p>
            <a:r>
              <a:rPr lang="en-US" sz="1800" dirty="0"/>
              <a:t>Animation - contribute together</a:t>
            </a:r>
          </a:p>
          <a:p>
            <a:endParaRPr lang="en-GB" sz="1800" dirty="0"/>
          </a:p>
          <a:p>
            <a:endParaRPr lang="en-GB" sz="1800" dirty="0"/>
          </a:p>
        </p:txBody>
      </p:sp>
    </p:spTree>
    <p:extLst>
      <p:ext uri="{BB962C8B-B14F-4D97-AF65-F5344CB8AC3E}">
        <p14:creationId xmlns:p14="http://schemas.microsoft.com/office/powerpoint/2010/main" val="50244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6" name="Group 25">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7" name="Picture 26">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8" name="Picture 27">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30F88318-22FE-B286-0B2D-F1D1B2D94F75}"/>
              </a:ext>
            </a:extLst>
          </p:cNvPr>
          <p:cNvSpPr>
            <a:spLocks noGrp="1"/>
          </p:cNvSpPr>
          <p:nvPr>
            <p:ph type="title"/>
          </p:nvPr>
        </p:nvSpPr>
        <p:spPr>
          <a:xfrm>
            <a:off x="1094391" y="381000"/>
            <a:ext cx="10003218" cy="1361303"/>
          </a:xfrm>
        </p:spPr>
        <p:txBody>
          <a:bodyPr>
            <a:normAutofit/>
          </a:bodyPr>
          <a:lstStyle/>
          <a:p>
            <a:pPr algn="ctr"/>
            <a:r>
              <a:rPr lang="en-GB" dirty="0"/>
              <a:t>Milestones</a:t>
            </a:r>
          </a:p>
        </p:txBody>
      </p:sp>
      <p:graphicFrame>
        <p:nvGraphicFramePr>
          <p:cNvPr id="7" name="Content Placeholder 2">
            <a:extLst>
              <a:ext uri="{FF2B5EF4-FFF2-40B4-BE49-F238E27FC236}">
                <a16:creationId xmlns:a16="http://schemas.microsoft.com/office/drawing/2014/main" id="{4D1D7440-DE39-C780-44BF-14767E5A394F}"/>
              </a:ext>
            </a:extLst>
          </p:cNvPr>
          <p:cNvGraphicFramePr/>
          <p:nvPr>
            <p:extLst>
              <p:ext uri="{D42A27DB-BD31-4B8C-83A1-F6EECF244321}">
                <p14:modId xmlns:p14="http://schemas.microsoft.com/office/powerpoint/2010/main" val="463864014"/>
              </p:ext>
            </p:extLst>
          </p:nvPr>
        </p:nvGraphicFramePr>
        <p:xfrm>
          <a:off x="838200" y="1295402"/>
          <a:ext cx="10515600" cy="48815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4543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appledVTI">
  <a:themeElements>
    <a:clrScheme name="AnalogousFromLightSeedLeftStep">
      <a:dk1>
        <a:srgbClr val="000000"/>
      </a:dk1>
      <a:lt1>
        <a:srgbClr val="FFFFFF"/>
      </a:lt1>
      <a:dk2>
        <a:srgbClr val="243141"/>
      </a:dk2>
      <a:lt2>
        <a:srgbClr val="E2E6E8"/>
      </a:lt2>
      <a:accent1>
        <a:srgbClr val="BE9A87"/>
      </a:accent1>
      <a:accent2>
        <a:srgbClr val="BA7F84"/>
      </a:accent2>
      <a:accent3>
        <a:srgbClr val="C594AC"/>
      </a:accent3>
      <a:accent4>
        <a:srgbClr val="BA7FB5"/>
      </a:accent4>
      <a:accent5>
        <a:srgbClr val="B696C6"/>
      </a:accent5>
      <a:accent6>
        <a:srgbClr val="8E7FBA"/>
      </a:accent6>
      <a:hlink>
        <a:srgbClr val="5B879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2832</TotalTime>
  <Words>454</Words>
  <Application>Microsoft Office PowerPoint</Application>
  <PresentationFormat>Widescreen</PresentationFormat>
  <Paragraphs>114</Paragraphs>
  <Slides>16</Slides>
  <Notes>7</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AvenirNext LT Pro Medium</vt:lpstr>
      <vt:lpstr>Calibri</vt:lpstr>
      <vt:lpstr>Lato</vt:lpstr>
      <vt:lpstr>Sabon Next LT</vt:lpstr>
      <vt:lpstr>DappledVTI</vt:lpstr>
      <vt:lpstr>Code Sensei</vt:lpstr>
      <vt:lpstr>Storyboard</vt:lpstr>
      <vt:lpstr>Storyboard…</vt:lpstr>
      <vt:lpstr>PowerPoint Presentation</vt:lpstr>
      <vt:lpstr>PowerPoint Presentation</vt:lpstr>
      <vt:lpstr>PowerPoint Presentation</vt:lpstr>
      <vt:lpstr>Tasks and Timeline</vt:lpstr>
      <vt:lpstr>Distribution of Tasks</vt:lpstr>
      <vt:lpstr>Milestones</vt:lpstr>
      <vt:lpstr>MODELS</vt:lpstr>
      <vt:lpstr>PowerPoint Presentation</vt:lpstr>
      <vt:lpstr>PowerPoint Presentation</vt:lpstr>
      <vt:lpstr>PowerPoint Presentation</vt:lpstr>
      <vt:lpstr>PowerPoint Presentation</vt:lpstr>
      <vt:lpstr>Animatic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COMP-4500 Project</dc:title>
  <dc:creator>Hamza Baig</dc:creator>
  <cp:lastModifiedBy>Hamza Baig</cp:lastModifiedBy>
  <cp:revision>23</cp:revision>
  <dcterms:created xsi:type="dcterms:W3CDTF">2023-01-26T00:32:34Z</dcterms:created>
  <dcterms:modified xsi:type="dcterms:W3CDTF">2023-02-24T01:45:11Z</dcterms:modified>
</cp:coreProperties>
</file>